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1003"/>
  </p:normalViewPr>
  <p:slideViewPr>
    <p:cSldViewPr snapToGrid="0" snapToObjects="1">
      <p:cViewPr varScale="1">
        <p:scale>
          <a:sx n="86" d="100"/>
          <a:sy n="86" d="100"/>
        </p:scale>
        <p:origin x="1496" y="200"/>
      </p:cViewPr>
      <p:guideLst/>
    </p:cSldViewPr>
  </p:slideViewPr>
  <p:notesTextViewPr>
    <p:cViewPr>
      <p:scale>
        <a:sx n="1" d="1"/>
        <a:sy n="1" d="1"/>
      </p:scale>
      <p:origin x="0" y="-220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 Id="rId14" Type="http://schemas.openxmlformats.org/officeDocument/2006/relationships/image" Target="../media/image16.svg"/></Relationships>
</file>

<file path=ppt/diagrams/_rels/data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ata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17.png"/><Relationship Id="rId7" Type="http://schemas.openxmlformats.org/officeDocument/2006/relationships/image" Target="../media/image25.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8.svg"/></Relationships>
</file>

<file path=ppt/diagrams/_rels/data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svg"/><Relationship Id="rId1" Type="http://schemas.openxmlformats.org/officeDocument/2006/relationships/image" Target="../media/image27.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_rels/data5.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38.png"/><Relationship Id="rId7" Type="http://schemas.openxmlformats.org/officeDocument/2006/relationships/image" Target="../media/image40.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svg"/><Relationship Id="rId5" Type="http://schemas.openxmlformats.org/officeDocument/2006/relationships/image" Target="../media/image27.png"/><Relationship Id="rId4" Type="http://schemas.openxmlformats.org/officeDocument/2006/relationships/image" Target="../media/image39.svg"/></Relationships>
</file>

<file path=ppt/diagrams/_rels/data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svg"/><Relationship Id="rId1" Type="http://schemas.openxmlformats.org/officeDocument/2006/relationships/image" Target="../media/image27.png"/><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diagrams/_rels/data7.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9.png"/><Relationship Id="rId7" Type="http://schemas.openxmlformats.org/officeDocument/2006/relationships/image" Target="../media/image13.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 Id="rId14" Type="http://schemas.openxmlformats.org/officeDocument/2006/relationships/image" Target="../media/image16.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17.png"/><Relationship Id="rId7" Type="http://schemas.openxmlformats.org/officeDocument/2006/relationships/image" Target="../media/image25.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18.svg"/></Relationships>
</file>

<file path=ppt/diagrams/_rels/drawing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31.svg"/><Relationship Id="rId5" Type="http://schemas.openxmlformats.org/officeDocument/2006/relationships/image" Target="../media/image33.png"/><Relationship Id="rId4" Type="http://schemas.openxmlformats.org/officeDocument/2006/relationships/image" Target="../media/image29.svg"/></Relationships>
</file>

<file path=ppt/diagrams/_rels/drawing5.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42.png"/><Relationship Id="rId7" Type="http://schemas.openxmlformats.org/officeDocument/2006/relationships/image" Target="../media/image15.png"/><Relationship Id="rId2" Type="http://schemas.openxmlformats.org/officeDocument/2006/relationships/image" Target="../media/image37.svg"/><Relationship Id="rId1" Type="http://schemas.openxmlformats.org/officeDocument/2006/relationships/image" Target="../media/image41.png"/><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39.svg"/></Relationships>
</file>

<file path=ppt/diagrams/_rels/drawing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46.svg"/><Relationship Id="rId5" Type="http://schemas.openxmlformats.org/officeDocument/2006/relationships/image" Target="../media/image48.png"/><Relationship Id="rId4" Type="http://schemas.openxmlformats.org/officeDocument/2006/relationships/image" Target="../media/image44.svg"/></Relationships>
</file>

<file path=ppt/diagrams/_rels/drawing7.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9.png"/><Relationship Id="rId7" Type="http://schemas.openxmlformats.org/officeDocument/2006/relationships/image" Target="../media/image13.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00BC55-3F2A-486C-8BD6-93676709D053}"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3600757-538C-4E0E-B529-CA3B9B548BA7}">
      <dgm:prSet/>
      <dgm:spPr/>
      <dgm:t>
        <a:bodyPr/>
        <a:lstStyle/>
        <a:p>
          <a:pPr>
            <a:lnSpc>
              <a:spcPct val="100000"/>
            </a:lnSpc>
            <a:defRPr cap="all"/>
          </a:pPr>
          <a:r>
            <a:rPr lang="en-US"/>
            <a:t>Organization &amp; Governance Laws</a:t>
          </a:r>
        </a:p>
      </dgm:t>
    </dgm:pt>
    <dgm:pt modelId="{39486682-F667-4A3B-9F0E-25F3EA6DC90C}" type="parTrans" cxnId="{BB526355-3B82-4A85-B17E-695F44D7A6F9}">
      <dgm:prSet/>
      <dgm:spPr/>
      <dgm:t>
        <a:bodyPr/>
        <a:lstStyle/>
        <a:p>
          <a:endParaRPr lang="en-US"/>
        </a:p>
      </dgm:t>
    </dgm:pt>
    <dgm:pt modelId="{75A84A06-3889-4122-9CD3-3B276479DCBC}" type="sibTrans" cxnId="{BB526355-3B82-4A85-B17E-695F44D7A6F9}">
      <dgm:prSet/>
      <dgm:spPr/>
      <dgm:t>
        <a:bodyPr/>
        <a:lstStyle/>
        <a:p>
          <a:pPr>
            <a:lnSpc>
              <a:spcPct val="100000"/>
            </a:lnSpc>
          </a:pPr>
          <a:endParaRPr lang="en-US"/>
        </a:p>
      </dgm:t>
    </dgm:pt>
    <dgm:pt modelId="{70C9B063-4931-4C6D-8AD6-812942AE2DFA}">
      <dgm:prSet/>
      <dgm:spPr/>
      <dgm:t>
        <a:bodyPr/>
        <a:lstStyle/>
        <a:p>
          <a:pPr>
            <a:lnSpc>
              <a:spcPct val="100000"/>
            </a:lnSpc>
            <a:defRPr cap="all"/>
          </a:pPr>
          <a:r>
            <a:rPr lang="en-US"/>
            <a:t>Contract Law</a:t>
          </a:r>
        </a:p>
      </dgm:t>
    </dgm:pt>
    <dgm:pt modelId="{D3F65AD6-21F2-47FC-8DAB-D1B0519CA9D0}" type="parTrans" cxnId="{5DBE0179-28F1-4B1F-8208-B9AFA723F5A7}">
      <dgm:prSet/>
      <dgm:spPr/>
      <dgm:t>
        <a:bodyPr/>
        <a:lstStyle/>
        <a:p>
          <a:endParaRPr lang="en-US"/>
        </a:p>
      </dgm:t>
    </dgm:pt>
    <dgm:pt modelId="{11E87662-B0A4-486F-9C6A-F01A49F3B5DE}" type="sibTrans" cxnId="{5DBE0179-28F1-4B1F-8208-B9AFA723F5A7}">
      <dgm:prSet/>
      <dgm:spPr/>
      <dgm:t>
        <a:bodyPr/>
        <a:lstStyle/>
        <a:p>
          <a:pPr>
            <a:lnSpc>
              <a:spcPct val="100000"/>
            </a:lnSpc>
          </a:pPr>
          <a:endParaRPr lang="en-US"/>
        </a:p>
      </dgm:t>
    </dgm:pt>
    <dgm:pt modelId="{02D86318-2A3F-4E3A-872D-8F3357EC840E}">
      <dgm:prSet/>
      <dgm:spPr/>
      <dgm:t>
        <a:bodyPr/>
        <a:lstStyle/>
        <a:p>
          <a:pPr>
            <a:lnSpc>
              <a:spcPct val="100000"/>
            </a:lnSpc>
            <a:defRPr cap="all"/>
          </a:pPr>
          <a:r>
            <a:rPr lang="en-US"/>
            <a:t>Federal &amp; State Taxation</a:t>
          </a:r>
        </a:p>
      </dgm:t>
    </dgm:pt>
    <dgm:pt modelId="{76142D7E-E250-4A03-B5D6-FDDEFAE7F521}" type="parTrans" cxnId="{3A47AE70-F044-4BBF-B3FA-4F012E6E832F}">
      <dgm:prSet/>
      <dgm:spPr/>
      <dgm:t>
        <a:bodyPr/>
        <a:lstStyle/>
        <a:p>
          <a:endParaRPr lang="en-US"/>
        </a:p>
      </dgm:t>
    </dgm:pt>
    <dgm:pt modelId="{A4E94668-4D49-4A47-9BF2-8C1EA47C05D2}" type="sibTrans" cxnId="{3A47AE70-F044-4BBF-B3FA-4F012E6E832F}">
      <dgm:prSet/>
      <dgm:spPr/>
      <dgm:t>
        <a:bodyPr/>
        <a:lstStyle/>
        <a:p>
          <a:pPr>
            <a:lnSpc>
              <a:spcPct val="100000"/>
            </a:lnSpc>
          </a:pPr>
          <a:endParaRPr lang="en-US"/>
        </a:p>
      </dgm:t>
    </dgm:pt>
    <dgm:pt modelId="{D6CF2F5C-E200-4575-89BE-432D64EA89A4}">
      <dgm:prSet/>
      <dgm:spPr/>
      <dgm:t>
        <a:bodyPr/>
        <a:lstStyle/>
        <a:p>
          <a:pPr>
            <a:lnSpc>
              <a:spcPct val="100000"/>
            </a:lnSpc>
            <a:defRPr cap="all"/>
          </a:pPr>
          <a:r>
            <a:rPr lang="en-US"/>
            <a:t>Antitrust Laws</a:t>
          </a:r>
        </a:p>
      </dgm:t>
    </dgm:pt>
    <dgm:pt modelId="{C4A6AA34-C55F-43A1-86A2-D62386CD4F05}" type="parTrans" cxnId="{D164B27E-BF0E-48BC-89F3-7482E287331F}">
      <dgm:prSet/>
      <dgm:spPr/>
      <dgm:t>
        <a:bodyPr/>
        <a:lstStyle/>
        <a:p>
          <a:endParaRPr lang="en-US"/>
        </a:p>
      </dgm:t>
    </dgm:pt>
    <dgm:pt modelId="{ACAFD1A2-61F9-4F91-B939-A2E129A3E5B1}" type="sibTrans" cxnId="{D164B27E-BF0E-48BC-89F3-7482E287331F}">
      <dgm:prSet/>
      <dgm:spPr/>
      <dgm:t>
        <a:bodyPr/>
        <a:lstStyle/>
        <a:p>
          <a:pPr>
            <a:lnSpc>
              <a:spcPct val="100000"/>
            </a:lnSpc>
          </a:pPr>
          <a:endParaRPr lang="en-US"/>
        </a:p>
      </dgm:t>
    </dgm:pt>
    <dgm:pt modelId="{DFA9A1F5-4516-44FD-9189-B0FEE246C714}">
      <dgm:prSet/>
      <dgm:spPr/>
      <dgm:t>
        <a:bodyPr/>
        <a:lstStyle/>
        <a:p>
          <a:pPr>
            <a:lnSpc>
              <a:spcPct val="100000"/>
            </a:lnSpc>
            <a:defRPr cap="all"/>
          </a:pPr>
          <a:r>
            <a:rPr lang="en-US"/>
            <a:t>Fraud &amp; Abuse</a:t>
          </a:r>
        </a:p>
      </dgm:t>
    </dgm:pt>
    <dgm:pt modelId="{3CABD895-2D66-4ECB-8EA1-27FCFEB9F966}" type="parTrans" cxnId="{C74920A3-CDF9-406F-BD89-A9C702BE1F4A}">
      <dgm:prSet/>
      <dgm:spPr/>
      <dgm:t>
        <a:bodyPr/>
        <a:lstStyle/>
        <a:p>
          <a:endParaRPr lang="en-US"/>
        </a:p>
      </dgm:t>
    </dgm:pt>
    <dgm:pt modelId="{2E7621BB-57E8-46E4-96CC-746070CAC67D}" type="sibTrans" cxnId="{C74920A3-CDF9-406F-BD89-A9C702BE1F4A}">
      <dgm:prSet/>
      <dgm:spPr/>
      <dgm:t>
        <a:bodyPr/>
        <a:lstStyle/>
        <a:p>
          <a:pPr>
            <a:lnSpc>
              <a:spcPct val="100000"/>
            </a:lnSpc>
          </a:pPr>
          <a:endParaRPr lang="en-US"/>
        </a:p>
      </dgm:t>
    </dgm:pt>
    <dgm:pt modelId="{79DDAD7F-D9D2-479E-A477-BDFF6C7386EE}">
      <dgm:prSet/>
      <dgm:spPr/>
      <dgm:t>
        <a:bodyPr/>
        <a:lstStyle/>
        <a:p>
          <a:pPr>
            <a:lnSpc>
              <a:spcPct val="100000"/>
            </a:lnSpc>
            <a:defRPr cap="all"/>
          </a:pPr>
          <a:r>
            <a:rPr lang="en-US"/>
            <a:t>Medical Records Regulations</a:t>
          </a:r>
        </a:p>
      </dgm:t>
    </dgm:pt>
    <dgm:pt modelId="{A6BC8928-749C-4A1E-878A-6EDA497152CE}" type="parTrans" cxnId="{5CA5CC62-1F92-4E8F-BB3E-42AEA99EC175}">
      <dgm:prSet/>
      <dgm:spPr/>
      <dgm:t>
        <a:bodyPr/>
        <a:lstStyle/>
        <a:p>
          <a:endParaRPr lang="en-US"/>
        </a:p>
      </dgm:t>
    </dgm:pt>
    <dgm:pt modelId="{C2701983-EBD4-4176-8B73-C0CADE97094E}" type="sibTrans" cxnId="{5CA5CC62-1F92-4E8F-BB3E-42AEA99EC175}">
      <dgm:prSet/>
      <dgm:spPr/>
      <dgm:t>
        <a:bodyPr/>
        <a:lstStyle/>
        <a:p>
          <a:pPr>
            <a:lnSpc>
              <a:spcPct val="100000"/>
            </a:lnSpc>
          </a:pPr>
          <a:endParaRPr lang="en-US"/>
        </a:p>
      </dgm:t>
    </dgm:pt>
    <dgm:pt modelId="{E18ABD5A-A98E-452B-8365-AA601074E8C3}">
      <dgm:prSet/>
      <dgm:spPr/>
      <dgm:t>
        <a:bodyPr/>
        <a:lstStyle/>
        <a:p>
          <a:pPr>
            <a:lnSpc>
              <a:spcPct val="100000"/>
            </a:lnSpc>
            <a:defRPr cap="all"/>
          </a:pPr>
          <a:r>
            <a:rPr lang="en-US"/>
            <a:t>Malpractice &amp; Medical Practices Act</a:t>
          </a:r>
        </a:p>
      </dgm:t>
    </dgm:pt>
    <dgm:pt modelId="{FA2C3FEF-D36B-4F85-A45B-FABE8C5D4C8C}" type="parTrans" cxnId="{2BC42D9A-C56D-4DA0-A891-F586A0021EDF}">
      <dgm:prSet/>
      <dgm:spPr/>
      <dgm:t>
        <a:bodyPr/>
        <a:lstStyle/>
        <a:p>
          <a:endParaRPr lang="en-US"/>
        </a:p>
      </dgm:t>
    </dgm:pt>
    <dgm:pt modelId="{0C9EDFD2-19F9-4819-9B06-800FE3257A01}" type="sibTrans" cxnId="{2BC42D9A-C56D-4DA0-A891-F586A0021EDF}">
      <dgm:prSet/>
      <dgm:spPr/>
      <dgm:t>
        <a:bodyPr/>
        <a:lstStyle/>
        <a:p>
          <a:endParaRPr lang="en-US"/>
        </a:p>
      </dgm:t>
    </dgm:pt>
    <dgm:pt modelId="{16F98FB6-1F0A-416C-9E27-BE3FF7DDDFE7}" type="pres">
      <dgm:prSet presAssocID="{3600BC55-3F2A-486C-8BD6-93676709D053}" presName="root" presStyleCnt="0">
        <dgm:presLayoutVars>
          <dgm:dir/>
          <dgm:resizeHandles val="exact"/>
        </dgm:presLayoutVars>
      </dgm:prSet>
      <dgm:spPr/>
    </dgm:pt>
    <dgm:pt modelId="{70889C1C-4BAD-4008-80D7-8F84ABADBBB0}" type="pres">
      <dgm:prSet presAssocID="{B3600757-538C-4E0E-B529-CA3B9B548BA7}" presName="compNode" presStyleCnt="0"/>
      <dgm:spPr/>
    </dgm:pt>
    <dgm:pt modelId="{7F0883C5-53C3-4AB7-AF10-39F395B4F68F}" type="pres">
      <dgm:prSet presAssocID="{B3600757-538C-4E0E-B529-CA3B9B548BA7}" presName="iconBgRect" presStyleLbl="bgShp" presStyleIdx="0" presStyleCnt="7"/>
      <dgm:spPr>
        <a:prstGeom prst="round2DiagRect">
          <a:avLst>
            <a:gd name="adj1" fmla="val 29727"/>
            <a:gd name="adj2" fmla="val 0"/>
          </a:avLst>
        </a:prstGeom>
      </dgm:spPr>
    </dgm:pt>
    <dgm:pt modelId="{5E3A5307-4A1F-460A-B90F-2A654CCB95E1}" type="pres">
      <dgm:prSet presAssocID="{B3600757-538C-4E0E-B529-CA3B9B548BA7}"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0E0E6099-8682-4AE6-B703-23368329AA76}" type="pres">
      <dgm:prSet presAssocID="{B3600757-538C-4E0E-B529-CA3B9B548BA7}" presName="spaceRect" presStyleCnt="0"/>
      <dgm:spPr/>
    </dgm:pt>
    <dgm:pt modelId="{72DFAF42-3AAC-4F2F-98B0-26218F6FEDBC}" type="pres">
      <dgm:prSet presAssocID="{B3600757-538C-4E0E-B529-CA3B9B548BA7}" presName="textRect" presStyleLbl="revTx" presStyleIdx="0" presStyleCnt="7">
        <dgm:presLayoutVars>
          <dgm:chMax val="1"/>
          <dgm:chPref val="1"/>
        </dgm:presLayoutVars>
      </dgm:prSet>
      <dgm:spPr/>
    </dgm:pt>
    <dgm:pt modelId="{322D0FA1-C576-4DB2-BC57-A99B25B4E0E7}" type="pres">
      <dgm:prSet presAssocID="{75A84A06-3889-4122-9CD3-3B276479DCBC}" presName="sibTrans" presStyleCnt="0"/>
      <dgm:spPr/>
    </dgm:pt>
    <dgm:pt modelId="{E5943A60-4B34-4997-ACF0-CAFFEB4AA48B}" type="pres">
      <dgm:prSet presAssocID="{70C9B063-4931-4C6D-8AD6-812942AE2DFA}" presName="compNode" presStyleCnt="0"/>
      <dgm:spPr/>
    </dgm:pt>
    <dgm:pt modelId="{CD6CB40C-6655-408D-90A6-888CDE9DE72B}" type="pres">
      <dgm:prSet presAssocID="{70C9B063-4931-4C6D-8AD6-812942AE2DFA}" presName="iconBgRect" presStyleLbl="bgShp" presStyleIdx="1" presStyleCnt="7"/>
      <dgm:spPr>
        <a:prstGeom prst="round2DiagRect">
          <a:avLst>
            <a:gd name="adj1" fmla="val 29727"/>
            <a:gd name="adj2" fmla="val 0"/>
          </a:avLst>
        </a:prstGeom>
      </dgm:spPr>
    </dgm:pt>
    <dgm:pt modelId="{10F03E51-7236-4712-8491-7BE09649DDFE}" type="pres">
      <dgm:prSet presAssocID="{70C9B063-4931-4C6D-8AD6-812942AE2DFA}"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tract"/>
        </a:ext>
      </dgm:extLst>
    </dgm:pt>
    <dgm:pt modelId="{20C4BE10-D38A-458F-A184-712E5A541A27}" type="pres">
      <dgm:prSet presAssocID="{70C9B063-4931-4C6D-8AD6-812942AE2DFA}" presName="spaceRect" presStyleCnt="0"/>
      <dgm:spPr/>
    </dgm:pt>
    <dgm:pt modelId="{4A5F02B2-9E6B-4BA2-ACD9-482288144A32}" type="pres">
      <dgm:prSet presAssocID="{70C9B063-4931-4C6D-8AD6-812942AE2DFA}" presName="textRect" presStyleLbl="revTx" presStyleIdx="1" presStyleCnt="7">
        <dgm:presLayoutVars>
          <dgm:chMax val="1"/>
          <dgm:chPref val="1"/>
        </dgm:presLayoutVars>
      </dgm:prSet>
      <dgm:spPr/>
    </dgm:pt>
    <dgm:pt modelId="{6143EA8B-5323-4372-A00C-35519B6D0D18}" type="pres">
      <dgm:prSet presAssocID="{11E87662-B0A4-486F-9C6A-F01A49F3B5DE}" presName="sibTrans" presStyleCnt="0"/>
      <dgm:spPr/>
    </dgm:pt>
    <dgm:pt modelId="{8CB517C6-9C18-491D-B1E1-71EAB7BAFB5C}" type="pres">
      <dgm:prSet presAssocID="{02D86318-2A3F-4E3A-872D-8F3357EC840E}" presName="compNode" presStyleCnt="0"/>
      <dgm:spPr/>
    </dgm:pt>
    <dgm:pt modelId="{4822CA5E-8243-4155-B3D2-8CE91ABA214D}" type="pres">
      <dgm:prSet presAssocID="{02D86318-2A3F-4E3A-872D-8F3357EC840E}" presName="iconBgRect" presStyleLbl="bgShp" presStyleIdx="2" presStyleCnt="7"/>
      <dgm:spPr>
        <a:prstGeom prst="round2DiagRect">
          <a:avLst>
            <a:gd name="adj1" fmla="val 29727"/>
            <a:gd name="adj2" fmla="val 0"/>
          </a:avLst>
        </a:prstGeom>
      </dgm:spPr>
    </dgm:pt>
    <dgm:pt modelId="{6E20C29A-88FF-48D2-9B2A-B7DDA3BE31A5}" type="pres">
      <dgm:prSet presAssocID="{02D86318-2A3F-4E3A-872D-8F3357EC840E}"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nk"/>
        </a:ext>
      </dgm:extLst>
    </dgm:pt>
    <dgm:pt modelId="{C9C9DCF2-9FC3-4A41-9BF8-D9B2AC4284C9}" type="pres">
      <dgm:prSet presAssocID="{02D86318-2A3F-4E3A-872D-8F3357EC840E}" presName="spaceRect" presStyleCnt="0"/>
      <dgm:spPr/>
    </dgm:pt>
    <dgm:pt modelId="{B071FF60-9563-49C8-82CE-10890654A35A}" type="pres">
      <dgm:prSet presAssocID="{02D86318-2A3F-4E3A-872D-8F3357EC840E}" presName="textRect" presStyleLbl="revTx" presStyleIdx="2" presStyleCnt="7">
        <dgm:presLayoutVars>
          <dgm:chMax val="1"/>
          <dgm:chPref val="1"/>
        </dgm:presLayoutVars>
      </dgm:prSet>
      <dgm:spPr/>
    </dgm:pt>
    <dgm:pt modelId="{E20D447C-3863-4914-8418-ED4AC34A0736}" type="pres">
      <dgm:prSet presAssocID="{A4E94668-4D49-4A47-9BF2-8C1EA47C05D2}" presName="sibTrans" presStyleCnt="0"/>
      <dgm:spPr/>
    </dgm:pt>
    <dgm:pt modelId="{F55693E8-1BEA-4C1A-B800-D59CF38D2052}" type="pres">
      <dgm:prSet presAssocID="{D6CF2F5C-E200-4575-89BE-432D64EA89A4}" presName="compNode" presStyleCnt="0"/>
      <dgm:spPr/>
    </dgm:pt>
    <dgm:pt modelId="{B031EACD-0B62-40AD-BD9D-A8EDD6ECAAC4}" type="pres">
      <dgm:prSet presAssocID="{D6CF2F5C-E200-4575-89BE-432D64EA89A4}" presName="iconBgRect" presStyleLbl="bgShp" presStyleIdx="3" presStyleCnt="7"/>
      <dgm:spPr>
        <a:prstGeom prst="round2DiagRect">
          <a:avLst>
            <a:gd name="adj1" fmla="val 29727"/>
            <a:gd name="adj2" fmla="val 0"/>
          </a:avLst>
        </a:prstGeom>
      </dgm:spPr>
    </dgm:pt>
    <dgm:pt modelId="{63055344-F457-4D7B-B8EE-C4ECB88C7074}" type="pres">
      <dgm:prSet presAssocID="{D6CF2F5C-E200-4575-89BE-432D64EA89A4}"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avel"/>
        </a:ext>
      </dgm:extLst>
    </dgm:pt>
    <dgm:pt modelId="{E2046694-9C99-4B48-8DEB-F79087DC5FEB}" type="pres">
      <dgm:prSet presAssocID="{D6CF2F5C-E200-4575-89BE-432D64EA89A4}" presName="spaceRect" presStyleCnt="0"/>
      <dgm:spPr/>
    </dgm:pt>
    <dgm:pt modelId="{0F7F2BB3-83FD-4331-9886-44F8106DCE54}" type="pres">
      <dgm:prSet presAssocID="{D6CF2F5C-E200-4575-89BE-432D64EA89A4}" presName="textRect" presStyleLbl="revTx" presStyleIdx="3" presStyleCnt="7">
        <dgm:presLayoutVars>
          <dgm:chMax val="1"/>
          <dgm:chPref val="1"/>
        </dgm:presLayoutVars>
      </dgm:prSet>
      <dgm:spPr/>
    </dgm:pt>
    <dgm:pt modelId="{18424B0C-FE81-4F7F-9121-6887E82B207B}" type="pres">
      <dgm:prSet presAssocID="{ACAFD1A2-61F9-4F91-B939-A2E129A3E5B1}" presName="sibTrans" presStyleCnt="0"/>
      <dgm:spPr/>
    </dgm:pt>
    <dgm:pt modelId="{4886303C-4010-48EB-8A77-3B9A6512A4A2}" type="pres">
      <dgm:prSet presAssocID="{DFA9A1F5-4516-44FD-9189-B0FEE246C714}" presName="compNode" presStyleCnt="0"/>
      <dgm:spPr/>
    </dgm:pt>
    <dgm:pt modelId="{B7234D31-2345-4700-95FC-51CB6AAC65EC}" type="pres">
      <dgm:prSet presAssocID="{DFA9A1F5-4516-44FD-9189-B0FEE246C714}" presName="iconBgRect" presStyleLbl="bgShp" presStyleIdx="4" presStyleCnt="7"/>
      <dgm:spPr>
        <a:prstGeom prst="round2DiagRect">
          <a:avLst>
            <a:gd name="adj1" fmla="val 29727"/>
            <a:gd name="adj2" fmla="val 0"/>
          </a:avLst>
        </a:prstGeom>
      </dgm:spPr>
    </dgm:pt>
    <dgm:pt modelId="{315E9CDC-A4C6-4FF1-9550-E820DB348988}" type="pres">
      <dgm:prSet presAssocID="{DFA9A1F5-4516-44FD-9189-B0FEE246C714}"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Robber"/>
        </a:ext>
      </dgm:extLst>
    </dgm:pt>
    <dgm:pt modelId="{CD2C1742-BF9C-43BD-B22E-169453770251}" type="pres">
      <dgm:prSet presAssocID="{DFA9A1F5-4516-44FD-9189-B0FEE246C714}" presName="spaceRect" presStyleCnt="0"/>
      <dgm:spPr/>
    </dgm:pt>
    <dgm:pt modelId="{7B41A12B-3627-41B3-970D-26F5DFD38E58}" type="pres">
      <dgm:prSet presAssocID="{DFA9A1F5-4516-44FD-9189-B0FEE246C714}" presName="textRect" presStyleLbl="revTx" presStyleIdx="4" presStyleCnt="7">
        <dgm:presLayoutVars>
          <dgm:chMax val="1"/>
          <dgm:chPref val="1"/>
        </dgm:presLayoutVars>
      </dgm:prSet>
      <dgm:spPr/>
    </dgm:pt>
    <dgm:pt modelId="{7C39D007-68DE-4EC1-A644-5625F4C9A058}" type="pres">
      <dgm:prSet presAssocID="{2E7621BB-57E8-46E4-96CC-746070CAC67D}" presName="sibTrans" presStyleCnt="0"/>
      <dgm:spPr/>
    </dgm:pt>
    <dgm:pt modelId="{57E8F996-07C2-4E4A-AE33-30C812B23246}" type="pres">
      <dgm:prSet presAssocID="{79DDAD7F-D9D2-479E-A477-BDFF6C7386EE}" presName="compNode" presStyleCnt="0"/>
      <dgm:spPr/>
    </dgm:pt>
    <dgm:pt modelId="{84C4031C-B13D-45E9-9E81-234391424A5C}" type="pres">
      <dgm:prSet presAssocID="{79DDAD7F-D9D2-479E-A477-BDFF6C7386EE}" presName="iconBgRect" presStyleLbl="bgShp" presStyleIdx="5" presStyleCnt="7"/>
      <dgm:spPr>
        <a:prstGeom prst="round2DiagRect">
          <a:avLst>
            <a:gd name="adj1" fmla="val 29727"/>
            <a:gd name="adj2" fmla="val 0"/>
          </a:avLst>
        </a:prstGeom>
      </dgm:spPr>
    </dgm:pt>
    <dgm:pt modelId="{8D6020CC-5F4D-412F-A422-807EC7B3E297}" type="pres">
      <dgm:prSet presAssocID="{79DDAD7F-D9D2-479E-A477-BDFF6C7386EE}"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Medical"/>
        </a:ext>
      </dgm:extLst>
    </dgm:pt>
    <dgm:pt modelId="{F71F823D-C035-4EA3-8EEB-7FE839F7D406}" type="pres">
      <dgm:prSet presAssocID="{79DDAD7F-D9D2-479E-A477-BDFF6C7386EE}" presName="spaceRect" presStyleCnt="0"/>
      <dgm:spPr/>
    </dgm:pt>
    <dgm:pt modelId="{197ED2EE-4A14-46A9-9CF5-76B862B6522C}" type="pres">
      <dgm:prSet presAssocID="{79DDAD7F-D9D2-479E-A477-BDFF6C7386EE}" presName="textRect" presStyleLbl="revTx" presStyleIdx="5" presStyleCnt="7">
        <dgm:presLayoutVars>
          <dgm:chMax val="1"/>
          <dgm:chPref val="1"/>
        </dgm:presLayoutVars>
      </dgm:prSet>
      <dgm:spPr/>
    </dgm:pt>
    <dgm:pt modelId="{F7754EAB-E38F-44C9-AB58-A518DEB96837}" type="pres">
      <dgm:prSet presAssocID="{C2701983-EBD4-4176-8B73-C0CADE97094E}" presName="sibTrans" presStyleCnt="0"/>
      <dgm:spPr/>
    </dgm:pt>
    <dgm:pt modelId="{FFFCFDD9-D3FB-43E8-A5D0-574475DF5C78}" type="pres">
      <dgm:prSet presAssocID="{E18ABD5A-A98E-452B-8365-AA601074E8C3}" presName="compNode" presStyleCnt="0"/>
      <dgm:spPr/>
    </dgm:pt>
    <dgm:pt modelId="{7D6D0D70-785A-46EC-A5FD-B6C550C3121E}" type="pres">
      <dgm:prSet presAssocID="{E18ABD5A-A98E-452B-8365-AA601074E8C3}" presName="iconBgRect" presStyleLbl="bgShp" presStyleIdx="6" presStyleCnt="7"/>
      <dgm:spPr>
        <a:prstGeom prst="round2DiagRect">
          <a:avLst>
            <a:gd name="adj1" fmla="val 29727"/>
            <a:gd name="adj2" fmla="val 0"/>
          </a:avLst>
        </a:prstGeom>
      </dgm:spPr>
    </dgm:pt>
    <dgm:pt modelId="{FA72E0C8-DDC9-4D26-98E4-C127C13D6214}" type="pres">
      <dgm:prSet presAssocID="{E18ABD5A-A98E-452B-8365-AA601074E8C3}"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Doctor"/>
        </a:ext>
      </dgm:extLst>
    </dgm:pt>
    <dgm:pt modelId="{E9CE5326-66A2-4628-9134-62629F70B5D2}" type="pres">
      <dgm:prSet presAssocID="{E18ABD5A-A98E-452B-8365-AA601074E8C3}" presName="spaceRect" presStyleCnt="0"/>
      <dgm:spPr/>
    </dgm:pt>
    <dgm:pt modelId="{4D8E71D4-2E90-48D4-83AE-22CD252C5A31}" type="pres">
      <dgm:prSet presAssocID="{E18ABD5A-A98E-452B-8365-AA601074E8C3}" presName="textRect" presStyleLbl="revTx" presStyleIdx="6" presStyleCnt="7">
        <dgm:presLayoutVars>
          <dgm:chMax val="1"/>
          <dgm:chPref val="1"/>
        </dgm:presLayoutVars>
      </dgm:prSet>
      <dgm:spPr/>
    </dgm:pt>
  </dgm:ptLst>
  <dgm:cxnLst>
    <dgm:cxn modelId="{8450DB24-BC04-AC4A-BA0C-4A1710FF72D5}" type="presOf" srcId="{02D86318-2A3F-4E3A-872D-8F3357EC840E}" destId="{B071FF60-9563-49C8-82CE-10890654A35A}" srcOrd="0" destOrd="0" presId="urn:microsoft.com/office/officeart/2018/5/layout/IconLeafLabelList"/>
    <dgm:cxn modelId="{34ADE540-93E6-2F43-9BEF-AA16A28276B9}" type="presOf" srcId="{79DDAD7F-D9D2-479E-A477-BDFF6C7386EE}" destId="{197ED2EE-4A14-46A9-9CF5-76B862B6522C}" srcOrd="0" destOrd="0" presId="urn:microsoft.com/office/officeart/2018/5/layout/IconLeafLabelList"/>
    <dgm:cxn modelId="{5ADE9052-1510-DB4F-8EBA-BD73B4792042}" type="presOf" srcId="{70C9B063-4931-4C6D-8AD6-812942AE2DFA}" destId="{4A5F02B2-9E6B-4BA2-ACD9-482288144A32}" srcOrd="0" destOrd="0" presId="urn:microsoft.com/office/officeart/2018/5/layout/IconLeafLabelList"/>
    <dgm:cxn modelId="{BB526355-3B82-4A85-B17E-695F44D7A6F9}" srcId="{3600BC55-3F2A-486C-8BD6-93676709D053}" destId="{B3600757-538C-4E0E-B529-CA3B9B548BA7}" srcOrd="0" destOrd="0" parTransId="{39486682-F667-4A3B-9F0E-25F3EA6DC90C}" sibTransId="{75A84A06-3889-4122-9CD3-3B276479DCBC}"/>
    <dgm:cxn modelId="{72168757-C00F-0446-BD7E-992B81381431}" type="presOf" srcId="{3600BC55-3F2A-486C-8BD6-93676709D053}" destId="{16F98FB6-1F0A-416C-9E27-BE3FF7DDDFE7}" srcOrd="0" destOrd="0" presId="urn:microsoft.com/office/officeart/2018/5/layout/IconLeafLabelList"/>
    <dgm:cxn modelId="{5CA5CC62-1F92-4E8F-BB3E-42AEA99EC175}" srcId="{3600BC55-3F2A-486C-8BD6-93676709D053}" destId="{79DDAD7F-D9D2-479E-A477-BDFF6C7386EE}" srcOrd="5" destOrd="0" parTransId="{A6BC8928-749C-4A1E-878A-6EDA497152CE}" sibTransId="{C2701983-EBD4-4176-8B73-C0CADE97094E}"/>
    <dgm:cxn modelId="{3A47AE70-F044-4BBF-B3FA-4F012E6E832F}" srcId="{3600BC55-3F2A-486C-8BD6-93676709D053}" destId="{02D86318-2A3F-4E3A-872D-8F3357EC840E}" srcOrd="2" destOrd="0" parTransId="{76142D7E-E250-4A03-B5D6-FDDEFAE7F521}" sibTransId="{A4E94668-4D49-4A47-9BF2-8C1EA47C05D2}"/>
    <dgm:cxn modelId="{5DBE0179-28F1-4B1F-8208-B9AFA723F5A7}" srcId="{3600BC55-3F2A-486C-8BD6-93676709D053}" destId="{70C9B063-4931-4C6D-8AD6-812942AE2DFA}" srcOrd="1" destOrd="0" parTransId="{D3F65AD6-21F2-47FC-8DAB-D1B0519CA9D0}" sibTransId="{11E87662-B0A4-486F-9C6A-F01A49F3B5DE}"/>
    <dgm:cxn modelId="{930E1C7E-5B1D-D741-A6DA-57D6F32DEABE}" type="presOf" srcId="{E18ABD5A-A98E-452B-8365-AA601074E8C3}" destId="{4D8E71D4-2E90-48D4-83AE-22CD252C5A31}" srcOrd="0" destOrd="0" presId="urn:microsoft.com/office/officeart/2018/5/layout/IconLeafLabelList"/>
    <dgm:cxn modelId="{D164B27E-BF0E-48BC-89F3-7482E287331F}" srcId="{3600BC55-3F2A-486C-8BD6-93676709D053}" destId="{D6CF2F5C-E200-4575-89BE-432D64EA89A4}" srcOrd="3" destOrd="0" parTransId="{C4A6AA34-C55F-43A1-86A2-D62386CD4F05}" sibTransId="{ACAFD1A2-61F9-4F91-B939-A2E129A3E5B1}"/>
    <dgm:cxn modelId="{2BC42D9A-C56D-4DA0-A891-F586A0021EDF}" srcId="{3600BC55-3F2A-486C-8BD6-93676709D053}" destId="{E18ABD5A-A98E-452B-8365-AA601074E8C3}" srcOrd="6" destOrd="0" parTransId="{FA2C3FEF-D36B-4F85-A45B-FABE8C5D4C8C}" sibTransId="{0C9EDFD2-19F9-4819-9B06-800FE3257A01}"/>
    <dgm:cxn modelId="{C74920A3-CDF9-406F-BD89-A9C702BE1F4A}" srcId="{3600BC55-3F2A-486C-8BD6-93676709D053}" destId="{DFA9A1F5-4516-44FD-9189-B0FEE246C714}" srcOrd="4" destOrd="0" parTransId="{3CABD895-2D66-4ECB-8EA1-27FCFEB9F966}" sibTransId="{2E7621BB-57E8-46E4-96CC-746070CAC67D}"/>
    <dgm:cxn modelId="{EC5B96AD-558D-D845-9D95-CDCBA9E5CF16}" type="presOf" srcId="{B3600757-538C-4E0E-B529-CA3B9B548BA7}" destId="{72DFAF42-3AAC-4F2F-98B0-26218F6FEDBC}" srcOrd="0" destOrd="0" presId="urn:microsoft.com/office/officeart/2018/5/layout/IconLeafLabelList"/>
    <dgm:cxn modelId="{8FB7F9E5-C682-AA4D-8D70-772262E69E2C}" type="presOf" srcId="{DFA9A1F5-4516-44FD-9189-B0FEE246C714}" destId="{7B41A12B-3627-41B3-970D-26F5DFD38E58}" srcOrd="0" destOrd="0" presId="urn:microsoft.com/office/officeart/2018/5/layout/IconLeafLabelList"/>
    <dgm:cxn modelId="{55D385F3-8937-5E4D-B209-51E9C7669FC8}" type="presOf" srcId="{D6CF2F5C-E200-4575-89BE-432D64EA89A4}" destId="{0F7F2BB3-83FD-4331-9886-44F8106DCE54}" srcOrd="0" destOrd="0" presId="urn:microsoft.com/office/officeart/2018/5/layout/IconLeafLabelList"/>
    <dgm:cxn modelId="{B362BCD0-9FE9-B54C-9DAA-4E3ABF9586F8}" type="presParOf" srcId="{16F98FB6-1F0A-416C-9E27-BE3FF7DDDFE7}" destId="{70889C1C-4BAD-4008-80D7-8F84ABADBBB0}" srcOrd="0" destOrd="0" presId="urn:microsoft.com/office/officeart/2018/5/layout/IconLeafLabelList"/>
    <dgm:cxn modelId="{D6FA226D-F647-2F46-84BF-E14DA1B4C8B2}" type="presParOf" srcId="{70889C1C-4BAD-4008-80D7-8F84ABADBBB0}" destId="{7F0883C5-53C3-4AB7-AF10-39F395B4F68F}" srcOrd="0" destOrd="0" presId="urn:microsoft.com/office/officeart/2018/5/layout/IconLeafLabelList"/>
    <dgm:cxn modelId="{E91D6A97-1D62-554F-A610-8C5EBB5A2019}" type="presParOf" srcId="{70889C1C-4BAD-4008-80D7-8F84ABADBBB0}" destId="{5E3A5307-4A1F-460A-B90F-2A654CCB95E1}" srcOrd="1" destOrd="0" presId="urn:microsoft.com/office/officeart/2018/5/layout/IconLeafLabelList"/>
    <dgm:cxn modelId="{809106A6-BDDF-0B4A-8873-4D6446AB5599}" type="presParOf" srcId="{70889C1C-4BAD-4008-80D7-8F84ABADBBB0}" destId="{0E0E6099-8682-4AE6-B703-23368329AA76}" srcOrd="2" destOrd="0" presId="urn:microsoft.com/office/officeart/2018/5/layout/IconLeafLabelList"/>
    <dgm:cxn modelId="{8961E1C1-BBBD-2045-8CE8-ECE406D05B8A}" type="presParOf" srcId="{70889C1C-4BAD-4008-80D7-8F84ABADBBB0}" destId="{72DFAF42-3AAC-4F2F-98B0-26218F6FEDBC}" srcOrd="3" destOrd="0" presId="urn:microsoft.com/office/officeart/2018/5/layout/IconLeafLabelList"/>
    <dgm:cxn modelId="{D882B60B-202A-D44A-8808-85D56652A0BF}" type="presParOf" srcId="{16F98FB6-1F0A-416C-9E27-BE3FF7DDDFE7}" destId="{322D0FA1-C576-4DB2-BC57-A99B25B4E0E7}" srcOrd="1" destOrd="0" presId="urn:microsoft.com/office/officeart/2018/5/layout/IconLeafLabelList"/>
    <dgm:cxn modelId="{220F0CE8-11E1-9F41-869D-4D8CE22880EE}" type="presParOf" srcId="{16F98FB6-1F0A-416C-9E27-BE3FF7DDDFE7}" destId="{E5943A60-4B34-4997-ACF0-CAFFEB4AA48B}" srcOrd="2" destOrd="0" presId="urn:microsoft.com/office/officeart/2018/5/layout/IconLeafLabelList"/>
    <dgm:cxn modelId="{7CE4D2AB-4493-7547-B262-1B7A0D43DA30}" type="presParOf" srcId="{E5943A60-4B34-4997-ACF0-CAFFEB4AA48B}" destId="{CD6CB40C-6655-408D-90A6-888CDE9DE72B}" srcOrd="0" destOrd="0" presId="urn:microsoft.com/office/officeart/2018/5/layout/IconLeafLabelList"/>
    <dgm:cxn modelId="{7EAFC4FA-65C3-694E-AFAC-70130CCEF775}" type="presParOf" srcId="{E5943A60-4B34-4997-ACF0-CAFFEB4AA48B}" destId="{10F03E51-7236-4712-8491-7BE09649DDFE}" srcOrd="1" destOrd="0" presId="urn:microsoft.com/office/officeart/2018/5/layout/IconLeafLabelList"/>
    <dgm:cxn modelId="{4FC24902-F6BC-4E48-B067-406809B9FA0E}" type="presParOf" srcId="{E5943A60-4B34-4997-ACF0-CAFFEB4AA48B}" destId="{20C4BE10-D38A-458F-A184-712E5A541A27}" srcOrd="2" destOrd="0" presId="urn:microsoft.com/office/officeart/2018/5/layout/IconLeafLabelList"/>
    <dgm:cxn modelId="{7A9D4AAA-4527-7E4B-8473-A720F5A29DC6}" type="presParOf" srcId="{E5943A60-4B34-4997-ACF0-CAFFEB4AA48B}" destId="{4A5F02B2-9E6B-4BA2-ACD9-482288144A32}" srcOrd="3" destOrd="0" presId="urn:microsoft.com/office/officeart/2018/5/layout/IconLeafLabelList"/>
    <dgm:cxn modelId="{7FD72A92-6351-E746-B3C5-C8C1658A8A32}" type="presParOf" srcId="{16F98FB6-1F0A-416C-9E27-BE3FF7DDDFE7}" destId="{6143EA8B-5323-4372-A00C-35519B6D0D18}" srcOrd="3" destOrd="0" presId="urn:microsoft.com/office/officeart/2018/5/layout/IconLeafLabelList"/>
    <dgm:cxn modelId="{BE8AEA56-319B-494F-8E3C-49F7C88DE77F}" type="presParOf" srcId="{16F98FB6-1F0A-416C-9E27-BE3FF7DDDFE7}" destId="{8CB517C6-9C18-491D-B1E1-71EAB7BAFB5C}" srcOrd="4" destOrd="0" presId="urn:microsoft.com/office/officeart/2018/5/layout/IconLeafLabelList"/>
    <dgm:cxn modelId="{BB2500A2-58B4-F441-AC12-8AB3ED748DD2}" type="presParOf" srcId="{8CB517C6-9C18-491D-B1E1-71EAB7BAFB5C}" destId="{4822CA5E-8243-4155-B3D2-8CE91ABA214D}" srcOrd="0" destOrd="0" presId="urn:microsoft.com/office/officeart/2018/5/layout/IconLeafLabelList"/>
    <dgm:cxn modelId="{2BA6A722-6551-1140-97E3-059DE6CF9A74}" type="presParOf" srcId="{8CB517C6-9C18-491D-B1E1-71EAB7BAFB5C}" destId="{6E20C29A-88FF-48D2-9B2A-B7DDA3BE31A5}" srcOrd="1" destOrd="0" presId="urn:microsoft.com/office/officeart/2018/5/layout/IconLeafLabelList"/>
    <dgm:cxn modelId="{0B6E9299-06E5-6641-9ED2-B9697B7D2092}" type="presParOf" srcId="{8CB517C6-9C18-491D-B1E1-71EAB7BAFB5C}" destId="{C9C9DCF2-9FC3-4A41-9BF8-D9B2AC4284C9}" srcOrd="2" destOrd="0" presId="urn:microsoft.com/office/officeart/2018/5/layout/IconLeafLabelList"/>
    <dgm:cxn modelId="{B5FF6F0B-AD50-7E42-887F-5C7E5A4095E9}" type="presParOf" srcId="{8CB517C6-9C18-491D-B1E1-71EAB7BAFB5C}" destId="{B071FF60-9563-49C8-82CE-10890654A35A}" srcOrd="3" destOrd="0" presId="urn:microsoft.com/office/officeart/2018/5/layout/IconLeafLabelList"/>
    <dgm:cxn modelId="{3802B44D-302D-0741-AE6E-E3E42EC38411}" type="presParOf" srcId="{16F98FB6-1F0A-416C-9E27-BE3FF7DDDFE7}" destId="{E20D447C-3863-4914-8418-ED4AC34A0736}" srcOrd="5" destOrd="0" presId="urn:microsoft.com/office/officeart/2018/5/layout/IconLeafLabelList"/>
    <dgm:cxn modelId="{CF340C59-EEF2-1F41-841D-03EB0D0E0838}" type="presParOf" srcId="{16F98FB6-1F0A-416C-9E27-BE3FF7DDDFE7}" destId="{F55693E8-1BEA-4C1A-B800-D59CF38D2052}" srcOrd="6" destOrd="0" presId="urn:microsoft.com/office/officeart/2018/5/layout/IconLeafLabelList"/>
    <dgm:cxn modelId="{CE16535B-83D2-0D4B-98A5-40D2DF4C5BB5}" type="presParOf" srcId="{F55693E8-1BEA-4C1A-B800-D59CF38D2052}" destId="{B031EACD-0B62-40AD-BD9D-A8EDD6ECAAC4}" srcOrd="0" destOrd="0" presId="urn:microsoft.com/office/officeart/2018/5/layout/IconLeafLabelList"/>
    <dgm:cxn modelId="{97FE5721-5F84-8340-B4B0-BB6DAD51F0CD}" type="presParOf" srcId="{F55693E8-1BEA-4C1A-B800-D59CF38D2052}" destId="{63055344-F457-4D7B-B8EE-C4ECB88C7074}" srcOrd="1" destOrd="0" presId="urn:microsoft.com/office/officeart/2018/5/layout/IconLeafLabelList"/>
    <dgm:cxn modelId="{986DCAAC-604E-9246-A58B-2DE2050C4275}" type="presParOf" srcId="{F55693E8-1BEA-4C1A-B800-D59CF38D2052}" destId="{E2046694-9C99-4B48-8DEB-F79087DC5FEB}" srcOrd="2" destOrd="0" presId="urn:microsoft.com/office/officeart/2018/5/layout/IconLeafLabelList"/>
    <dgm:cxn modelId="{45D64FBB-1F44-6A44-AAF8-51C5655604A7}" type="presParOf" srcId="{F55693E8-1BEA-4C1A-B800-D59CF38D2052}" destId="{0F7F2BB3-83FD-4331-9886-44F8106DCE54}" srcOrd="3" destOrd="0" presId="urn:microsoft.com/office/officeart/2018/5/layout/IconLeafLabelList"/>
    <dgm:cxn modelId="{CB3C82AB-DE10-6043-8B58-3C8D54D0054A}" type="presParOf" srcId="{16F98FB6-1F0A-416C-9E27-BE3FF7DDDFE7}" destId="{18424B0C-FE81-4F7F-9121-6887E82B207B}" srcOrd="7" destOrd="0" presId="urn:microsoft.com/office/officeart/2018/5/layout/IconLeafLabelList"/>
    <dgm:cxn modelId="{45B5A066-86F4-E94B-A82A-75C8E3BC85E7}" type="presParOf" srcId="{16F98FB6-1F0A-416C-9E27-BE3FF7DDDFE7}" destId="{4886303C-4010-48EB-8A77-3B9A6512A4A2}" srcOrd="8" destOrd="0" presId="urn:microsoft.com/office/officeart/2018/5/layout/IconLeafLabelList"/>
    <dgm:cxn modelId="{A897B3C6-D0C7-7F4E-BBAC-6EB70C667471}" type="presParOf" srcId="{4886303C-4010-48EB-8A77-3B9A6512A4A2}" destId="{B7234D31-2345-4700-95FC-51CB6AAC65EC}" srcOrd="0" destOrd="0" presId="urn:microsoft.com/office/officeart/2018/5/layout/IconLeafLabelList"/>
    <dgm:cxn modelId="{939C01E3-BA16-6840-9709-5C6D40652A99}" type="presParOf" srcId="{4886303C-4010-48EB-8A77-3B9A6512A4A2}" destId="{315E9CDC-A4C6-4FF1-9550-E820DB348988}" srcOrd="1" destOrd="0" presId="urn:microsoft.com/office/officeart/2018/5/layout/IconLeafLabelList"/>
    <dgm:cxn modelId="{C4910463-7B7B-0644-B5BA-1AD5D0B9DFF3}" type="presParOf" srcId="{4886303C-4010-48EB-8A77-3B9A6512A4A2}" destId="{CD2C1742-BF9C-43BD-B22E-169453770251}" srcOrd="2" destOrd="0" presId="urn:microsoft.com/office/officeart/2018/5/layout/IconLeafLabelList"/>
    <dgm:cxn modelId="{C89CE7AA-6BA6-094C-9C73-8BD4AD67499E}" type="presParOf" srcId="{4886303C-4010-48EB-8A77-3B9A6512A4A2}" destId="{7B41A12B-3627-41B3-970D-26F5DFD38E58}" srcOrd="3" destOrd="0" presId="urn:microsoft.com/office/officeart/2018/5/layout/IconLeafLabelList"/>
    <dgm:cxn modelId="{9DEF9CC7-4248-6447-8342-448B046BBC7F}" type="presParOf" srcId="{16F98FB6-1F0A-416C-9E27-BE3FF7DDDFE7}" destId="{7C39D007-68DE-4EC1-A644-5625F4C9A058}" srcOrd="9" destOrd="0" presId="urn:microsoft.com/office/officeart/2018/5/layout/IconLeafLabelList"/>
    <dgm:cxn modelId="{555BEA4F-F52C-C54A-82E1-52EDC5E813A7}" type="presParOf" srcId="{16F98FB6-1F0A-416C-9E27-BE3FF7DDDFE7}" destId="{57E8F996-07C2-4E4A-AE33-30C812B23246}" srcOrd="10" destOrd="0" presId="urn:microsoft.com/office/officeart/2018/5/layout/IconLeafLabelList"/>
    <dgm:cxn modelId="{9B3225F7-06F2-5B4E-88BC-F3E973824479}" type="presParOf" srcId="{57E8F996-07C2-4E4A-AE33-30C812B23246}" destId="{84C4031C-B13D-45E9-9E81-234391424A5C}" srcOrd="0" destOrd="0" presId="urn:microsoft.com/office/officeart/2018/5/layout/IconLeafLabelList"/>
    <dgm:cxn modelId="{664E9866-E51D-7A4F-9B43-1EEEAE209359}" type="presParOf" srcId="{57E8F996-07C2-4E4A-AE33-30C812B23246}" destId="{8D6020CC-5F4D-412F-A422-807EC7B3E297}" srcOrd="1" destOrd="0" presId="urn:microsoft.com/office/officeart/2018/5/layout/IconLeafLabelList"/>
    <dgm:cxn modelId="{BCC27316-38A6-9744-9513-6AA6B1CF577D}" type="presParOf" srcId="{57E8F996-07C2-4E4A-AE33-30C812B23246}" destId="{F71F823D-C035-4EA3-8EEB-7FE839F7D406}" srcOrd="2" destOrd="0" presId="urn:microsoft.com/office/officeart/2018/5/layout/IconLeafLabelList"/>
    <dgm:cxn modelId="{698C56A5-FED0-BC45-BD90-D396CC7F1E33}" type="presParOf" srcId="{57E8F996-07C2-4E4A-AE33-30C812B23246}" destId="{197ED2EE-4A14-46A9-9CF5-76B862B6522C}" srcOrd="3" destOrd="0" presId="urn:microsoft.com/office/officeart/2018/5/layout/IconLeafLabelList"/>
    <dgm:cxn modelId="{E80D6175-9CB8-AC4F-9E7D-15EDB11DE1C9}" type="presParOf" srcId="{16F98FB6-1F0A-416C-9E27-BE3FF7DDDFE7}" destId="{F7754EAB-E38F-44C9-AB58-A518DEB96837}" srcOrd="11" destOrd="0" presId="urn:microsoft.com/office/officeart/2018/5/layout/IconLeafLabelList"/>
    <dgm:cxn modelId="{FF65F11D-F2B4-9949-A975-9ECAA6FB9876}" type="presParOf" srcId="{16F98FB6-1F0A-416C-9E27-BE3FF7DDDFE7}" destId="{FFFCFDD9-D3FB-43E8-A5D0-574475DF5C78}" srcOrd="12" destOrd="0" presId="urn:microsoft.com/office/officeart/2018/5/layout/IconLeafLabelList"/>
    <dgm:cxn modelId="{77AFF1D7-20C5-1640-AA45-FBDED885096A}" type="presParOf" srcId="{FFFCFDD9-D3FB-43E8-A5D0-574475DF5C78}" destId="{7D6D0D70-785A-46EC-A5FD-B6C550C3121E}" srcOrd="0" destOrd="0" presId="urn:microsoft.com/office/officeart/2018/5/layout/IconLeafLabelList"/>
    <dgm:cxn modelId="{D6337210-C97A-3A49-B3FC-D3CA992F07EF}" type="presParOf" srcId="{FFFCFDD9-D3FB-43E8-A5D0-574475DF5C78}" destId="{FA72E0C8-DDC9-4D26-98E4-C127C13D6214}" srcOrd="1" destOrd="0" presId="urn:microsoft.com/office/officeart/2018/5/layout/IconLeafLabelList"/>
    <dgm:cxn modelId="{5EF7D6FE-A403-AD4F-B45A-F2A12CE5BB06}" type="presParOf" srcId="{FFFCFDD9-D3FB-43E8-A5D0-574475DF5C78}" destId="{E9CE5326-66A2-4628-9134-62629F70B5D2}" srcOrd="2" destOrd="0" presId="urn:microsoft.com/office/officeart/2018/5/layout/IconLeafLabelList"/>
    <dgm:cxn modelId="{C15DFDA3-2694-9C4A-8F9E-0B19C97524E0}" type="presParOf" srcId="{FFFCFDD9-D3FB-43E8-A5D0-574475DF5C78}" destId="{4D8E71D4-2E90-48D4-83AE-22CD252C5A31}"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7C5DC9-4B0B-4196-95F5-EE2896195BF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4C39D3D-1077-42DE-9126-543B3D44E8F0}">
      <dgm:prSet/>
      <dgm:spPr/>
      <dgm:t>
        <a:bodyPr/>
        <a:lstStyle/>
        <a:p>
          <a:r>
            <a:rPr lang="en-US"/>
            <a:t>Business Licenses</a:t>
          </a:r>
        </a:p>
      </dgm:t>
    </dgm:pt>
    <dgm:pt modelId="{FE53B0CA-66DD-40E3-95B1-DA07FD479963}" type="parTrans" cxnId="{DFFBE690-9DEA-47B9-BB6D-132FFB044631}">
      <dgm:prSet/>
      <dgm:spPr/>
      <dgm:t>
        <a:bodyPr/>
        <a:lstStyle/>
        <a:p>
          <a:endParaRPr lang="en-US"/>
        </a:p>
      </dgm:t>
    </dgm:pt>
    <dgm:pt modelId="{DEBA3B61-BA4A-48AC-BC50-B74CA52C166E}" type="sibTrans" cxnId="{DFFBE690-9DEA-47B9-BB6D-132FFB044631}">
      <dgm:prSet/>
      <dgm:spPr/>
      <dgm:t>
        <a:bodyPr/>
        <a:lstStyle/>
        <a:p>
          <a:endParaRPr lang="en-US"/>
        </a:p>
      </dgm:t>
    </dgm:pt>
    <dgm:pt modelId="{BAB184CC-5B42-4B4A-B37B-544E9475D310}">
      <dgm:prSet/>
      <dgm:spPr/>
      <dgm:t>
        <a:bodyPr/>
        <a:lstStyle/>
        <a:p>
          <a:r>
            <a:rPr lang="en-US"/>
            <a:t>Licensing Medical Professionals</a:t>
          </a:r>
        </a:p>
      </dgm:t>
    </dgm:pt>
    <dgm:pt modelId="{D72F9DDC-8D2F-4B83-B4C4-023F329166FA}" type="parTrans" cxnId="{693146C5-C173-46DE-B97A-F48898D5C781}">
      <dgm:prSet/>
      <dgm:spPr/>
      <dgm:t>
        <a:bodyPr/>
        <a:lstStyle/>
        <a:p>
          <a:endParaRPr lang="en-US"/>
        </a:p>
      </dgm:t>
    </dgm:pt>
    <dgm:pt modelId="{7CD896B7-ED1D-4AA2-859A-5BB41F660ECA}" type="sibTrans" cxnId="{693146C5-C173-46DE-B97A-F48898D5C781}">
      <dgm:prSet/>
      <dgm:spPr/>
      <dgm:t>
        <a:bodyPr/>
        <a:lstStyle/>
        <a:p>
          <a:endParaRPr lang="en-US"/>
        </a:p>
      </dgm:t>
    </dgm:pt>
    <dgm:pt modelId="{9D7351EA-9309-43DC-A276-0C6ACC6CA8FF}">
      <dgm:prSet/>
      <dgm:spPr/>
      <dgm:t>
        <a:bodyPr/>
        <a:lstStyle/>
        <a:p>
          <a:r>
            <a:rPr lang="en-US"/>
            <a:t>National Provider Data Bank</a:t>
          </a:r>
        </a:p>
      </dgm:t>
    </dgm:pt>
    <dgm:pt modelId="{06D5C265-6C09-4FF8-ABFA-D66C9CE9644A}" type="parTrans" cxnId="{55B4BD53-A850-4E24-97B5-AE590C59F340}">
      <dgm:prSet/>
      <dgm:spPr/>
      <dgm:t>
        <a:bodyPr/>
        <a:lstStyle/>
        <a:p>
          <a:endParaRPr lang="en-US"/>
        </a:p>
      </dgm:t>
    </dgm:pt>
    <dgm:pt modelId="{843ACD98-E2D1-41BF-9A59-EBD7C8670028}" type="sibTrans" cxnId="{55B4BD53-A850-4E24-97B5-AE590C59F340}">
      <dgm:prSet/>
      <dgm:spPr/>
      <dgm:t>
        <a:bodyPr/>
        <a:lstStyle/>
        <a:p>
          <a:endParaRPr lang="en-US"/>
        </a:p>
      </dgm:t>
    </dgm:pt>
    <dgm:pt modelId="{77743483-3E34-4B0F-A730-B9E3F3CF76C1}">
      <dgm:prSet/>
      <dgm:spPr/>
      <dgm:t>
        <a:bodyPr/>
        <a:lstStyle/>
        <a:p>
          <a:r>
            <a:rPr lang="en-US"/>
            <a:t>Corporate Organizational Documents</a:t>
          </a:r>
        </a:p>
      </dgm:t>
    </dgm:pt>
    <dgm:pt modelId="{70016A47-A14F-469C-8F6F-D0B9825738D4}" type="parTrans" cxnId="{A052A2A8-BF5A-4A7C-B43B-7384BC0B3626}">
      <dgm:prSet/>
      <dgm:spPr/>
      <dgm:t>
        <a:bodyPr/>
        <a:lstStyle/>
        <a:p>
          <a:endParaRPr lang="en-US"/>
        </a:p>
      </dgm:t>
    </dgm:pt>
    <dgm:pt modelId="{72A94878-4EB8-4858-982C-99D3A4D5A3AD}" type="sibTrans" cxnId="{A052A2A8-BF5A-4A7C-B43B-7384BC0B3626}">
      <dgm:prSet/>
      <dgm:spPr/>
      <dgm:t>
        <a:bodyPr/>
        <a:lstStyle/>
        <a:p>
          <a:endParaRPr lang="en-US"/>
        </a:p>
      </dgm:t>
    </dgm:pt>
    <dgm:pt modelId="{FD169602-138E-4D41-A277-5C63A6907252}" type="pres">
      <dgm:prSet presAssocID="{917C5DC9-4B0B-4196-95F5-EE2896195BF0}" presName="root" presStyleCnt="0">
        <dgm:presLayoutVars>
          <dgm:dir/>
          <dgm:resizeHandles val="exact"/>
        </dgm:presLayoutVars>
      </dgm:prSet>
      <dgm:spPr/>
    </dgm:pt>
    <dgm:pt modelId="{A2909115-E83A-4EAA-98B2-F747FBCB53C8}" type="pres">
      <dgm:prSet presAssocID="{E4C39D3D-1077-42DE-9126-543B3D44E8F0}" presName="compNode" presStyleCnt="0"/>
      <dgm:spPr/>
    </dgm:pt>
    <dgm:pt modelId="{F5DBBF69-46CC-4DEE-BB07-D1B2F7323CDF}" type="pres">
      <dgm:prSet presAssocID="{E4C39D3D-1077-42DE-9126-543B3D44E8F0}" presName="bgRect" presStyleLbl="bgShp" presStyleIdx="0" presStyleCnt="4"/>
      <dgm:spPr/>
    </dgm:pt>
    <dgm:pt modelId="{01A17FC7-8BD7-4D73-93F9-BF8FA4F1F2BB}" type="pres">
      <dgm:prSet presAssocID="{E4C39D3D-1077-42DE-9126-543B3D44E8F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772B7999-5CB6-43AA-8CE1-DA16329423E4}" type="pres">
      <dgm:prSet presAssocID="{E4C39D3D-1077-42DE-9126-543B3D44E8F0}" presName="spaceRect" presStyleCnt="0"/>
      <dgm:spPr/>
    </dgm:pt>
    <dgm:pt modelId="{AC1842CB-DAD1-44A3-A0F0-CFF75ACFF0F0}" type="pres">
      <dgm:prSet presAssocID="{E4C39D3D-1077-42DE-9126-543B3D44E8F0}" presName="parTx" presStyleLbl="revTx" presStyleIdx="0" presStyleCnt="4">
        <dgm:presLayoutVars>
          <dgm:chMax val="0"/>
          <dgm:chPref val="0"/>
        </dgm:presLayoutVars>
      </dgm:prSet>
      <dgm:spPr/>
    </dgm:pt>
    <dgm:pt modelId="{B966A023-3C40-4261-8580-E72F4D7F9D35}" type="pres">
      <dgm:prSet presAssocID="{DEBA3B61-BA4A-48AC-BC50-B74CA52C166E}" presName="sibTrans" presStyleCnt="0"/>
      <dgm:spPr/>
    </dgm:pt>
    <dgm:pt modelId="{12A0343D-9E01-43F8-9B7B-8379C672D525}" type="pres">
      <dgm:prSet presAssocID="{BAB184CC-5B42-4B4A-B37B-544E9475D310}" presName="compNode" presStyleCnt="0"/>
      <dgm:spPr/>
    </dgm:pt>
    <dgm:pt modelId="{25837461-C11D-4EF5-8D21-075D68ECD90E}" type="pres">
      <dgm:prSet presAssocID="{BAB184CC-5B42-4B4A-B37B-544E9475D310}" presName="bgRect" presStyleLbl="bgShp" presStyleIdx="1" presStyleCnt="4"/>
      <dgm:spPr/>
    </dgm:pt>
    <dgm:pt modelId="{7EFEC519-B1BD-4E59-BA89-8CB6F8389B4D}" type="pres">
      <dgm:prSet presAssocID="{BAB184CC-5B42-4B4A-B37B-544E9475D31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ethoscope"/>
        </a:ext>
      </dgm:extLst>
    </dgm:pt>
    <dgm:pt modelId="{8146EFFA-E558-41E5-9515-3CAFB248CFD8}" type="pres">
      <dgm:prSet presAssocID="{BAB184CC-5B42-4B4A-B37B-544E9475D310}" presName="spaceRect" presStyleCnt="0"/>
      <dgm:spPr/>
    </dgm:pt>
    <dgm:pt modelId="{362FC93A-0C2F-4613-9317-D89A6C39C56E}" type="pres">
      <dgm:prSet presAssocID="{BAB184CC-5B42-4B4A-B37B-544E9475D310}" presName="parTx" presStyleLbl="revTx" presStyleIdx="1" presStyleCnt="4">
        <dgm:presLayoutVars>
          <dgm:chMax val="0"/>
          <dgm:chPref val="0"/>
        </dgm:presLayoutVars>
      </dgm:prSet>
      <dgm:spPr/>
    </dgm:pt>
    <dgm:pt modelId="{E0608A51-0F9B-443A-A60C-6B3F0535EBD0}" type="pres">
      <dgm:prSet presAssocID="{7CD896B7-ED1D-4AA2-859A-5BB41F660ECA}" presName="sibTrans" presStyleCnt="0"/>
      <dgm:spPr/>
    </dgm:pt>
    <dgm:pt modelId="{DEC15DED-B161-4A56-9DC5-6960B0368A22}" type="pres">
      <dgm:prSet presAssocID="{9D7351EA-9309-43DC-A276-0C6ACC6CA8FF}" presName="compNode" presStyleCnt="0"/>
      <dgm:spPr/>
    </dgm:pt>
    <dgm:pt modelId="{D1925232-F324-4617-B2E8-8046D8AC1FEE}" type="pres">
      <dgm:prSet presAssocID="{9D7351EA-9309-43DC-A276-0C6ACC6CA8FF}" presName="bgRect" presStyleLbl="bgShp" presStyleIdx="2" presStyleCnt="4"/>
      <dgm:spPr/>
    </dgm:pt>
    <dgm:pt modelId="{87C4B56B-0C0D-4EE0-B0AD-C999D780A18D}" type="pres">
      <dgm:prSet presAssocID="{9D7351EA-9309-43DC-A276-0C6ACC6CA8F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urt"/>
        </a:ext>
      </dgm:extLst>
    </dgm:pt>
    <dgm:pt modelId="{8C5CD28C-C85A-4126-AC1E-658898A99E1C}" type="pres">
      <dgm:prSet presAssocID="{9D7351EA-9309-43DC-A276-0C6ACC6CA8FF}" presName="spaceRect" presStyleCnt="0"/>
      <dgm:spPr/>
    </dgm:pt>
    <dgm:pt modelId="{402D3100-EE89-468E-9A2B-5FE4A1EBB09C}" type="pres">
      <dgm:prSet presAssocID="{9D7351EA-9309-43DC-A276-0C6ACC6CA8FF}" presName="parTx" presStyleLbl="revTx" presStyleIdx="2" presStyleCnt="4">
        <dgm:presLayoutVars>
          <dgm:chMax val="0"/>
          <dgm:chPref val="0"/>
        </dgm:presLayoutVars>
      </dgm:prSet>
      <dgm:spPr/>
    </dgm:pt>
    <dgm:pt modelId="{0A69BE71-BC73-46B8-B756-30B9B5863EF5}" type="pres">
      <dgm:prSet presAssocID="{843ACD98-E2D1-41BF-9A59-EBD7C8670028}" presName="sibTrans" presStyleCnt="0"/>
      <dgm:spPr/>
    </dgm:pt>
    <dgm:pt modelId="{DE8C6813-EAA6-4E84-B2E9-BCFCF04A6BDD}" type="pres">
      <dgm:prSet presAssocID="{77743483-3E34-4B0F-A730-B9E3F3CF76C1}" presName="compNode" presStyleCnt="0"/>
      <dgm:spPr/>
    </dgm:pt>
    <dgm:pt modelId="{8EC397C0-61BA-4366-A323-ABAF978E2A3C}" type="pres">
      <dgm:prSet presAssocID="{77743483-3E34-4B0F-A730-B9E3F3CF76C1}" presName="bgRect" presStyleLbl="bgShp" presStyleIdx="3" presStyleCnt="4"/>
      <dgm:spPr/>
    </dgm:pt>
    <dgm:pt modelId="{02B77464-AD78-4BDE-B623-C81E04019E46}" type="pres">
      <dgm:prSet presAssocID="{77743483-3E34-4B0F-A730-B9E3F3CF76C1}"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ierarchy"/>
        </a:ext>
      </dgm:extLst>
    </dgm:pt>
    <dgm:pt modelId="{1D2F97A1-2C5E-4E6D-8567-6FEA95680C4E}" type="pres">
      <dgm:prSet presAssocID="{77743483-3E34-4B0F-A730-B9E3F3CF76C1}" presName="spaceRect" presStyleCnt="0"/>
      <dgm:spPr/>
    </dgm:pt>
    <dgm:pt modelId="{A5444DC4-66ED-4E8D-B044-A7373839BD09}" type="pres">
      <dgm:prSet presAssocID="{77743483-3E34-4B0F-A730-B9E3F3CF76C1}" presName="parTx" presStyleLbl="revTx" presStyleIdx="3" presStyleCnt="4">
        <dgm:presLayoutVars>
          <dgm:chMax val="0"/>
          <dgm:chPref val="0"/>
        </dgm:presLayoutVars>
      </dgm:prSet>
      <dgm:spPr/>
    </dgm:pt>
  </dgm:ptLst>
  <dgm:cxnLst>
    <dgm:cxn modelId="{97F3BC09-75D6-47DC-8A12-A750FCE14E59}" type="presOf" srcId="{77743483-3E34-4B0F-A730-B9E3F3CF76C1}" destId="{A5444DC4-66ED-4E8D-B044-A7373839BD09}" srcOrd="0" destOrd="0" presId="urn:microsoft.com/office/officeart/2018/2/layout/IconVerticalSolidList"/>
    <dgm:cxn modelId="{B52EFE20-EE76-49F9-9013-8748A21C15A1}" type="presOf" srcId="{BAB184CC-5B42-4B4A-B37B-544E9475D310}" destId="{362FC93A-0C2F-4613-9317-D89A6C39C56E}" srcOrd="0" destOrd="0" presId="urn:microsoft.com/office/officeart/2018/2/layout/IconVerticalSolidList"/>
    <dgm:cxn modelId="{55B4BD53-A850-4E24-97B5-AE590C59F340}" srcId="{917C5DC9-4B0B-4196-95F5-EE2896195BF0}" destId="{9D7351EA-9309-43DC-A276-0C6ACC6CA8FF}" srcOrd="2" destOrd="0" parTransId="{06D5C265-6C09-4FF8-ABFA-D66C9CE9644A}" sibTransId="{843ACD98-E2D1-41BF-9A59-EBD7C8670028}"/>
    <dgm:cxn modelId="{DC78A780-FA4F-4D0A-848D-A00C002313BE}" type="presOf" srcId="{E4C39D3D-1077-42DE-9126-543B3D44E8F0}" destId="{AC1842CB-DAD1-44A3-A0F0-CFF75ACFF0F0}" srcOrd="0" destOrd="0" presId="urn:microsoft.com/office/officeart/2018/2/layout/IconVerticalSolidList"/>
    <dgm:cxn modelId="{DFFBE690-9DEA-47B9-BB6D-132FFB044631}" srcId="{917C5DC9-4B0B-4196-95F5-EE2896195BF0}" destId="{E4C39D3D-1077-42DE-9126-543B3D44E8F0}" srcOrd="0" destOrd="0" parTransId="{FE53B0CA-66DD-40E3-95B1-DA07FD479963}" sibTransId="{DEBA3B61-BA4A-48AC-BC50-B74CA52C166E}"/>
    <dgm:cxn modelId="{D2084F99-619C-45D2-94CB-493DB4AAA79D}" type="presOf" srcId="{917C5DC9-4B0B-4196-95F5-EE2896195BF0}" destId="{FD169602-138E-4D41-A277-5C63A6907252}" srcOrd="0" destOrd="0" presId="urn:microsoft.com/office/officeart/2018/2/layout/IconVerticalSolidList"/>
    <dgm:cxn modelId="{A052A2A8-BF5A-4A7C-B43B-7384BC0B3626}" srcId="{917C5DC9-4B0B-4196-95F5-EE2896195BF0}" destId="{77743483-3E34-4B0F-A730-B9E3F3CF76C1}" srcOrd="3" destOrd="0" parTransId="{70016A47-A14F-469C-8F6F-D0B9825738D4}" sibTransId="{72A94878-4EB8-4858-982C-99D3A4D5A3AD}"/>
    <dgm:cxn modelId="{06F21CC4-C361-4C4C-908F-D83D11F34557}" type="presOf" srcId="{9D7351EA-9309-43DC-A276-0C6ACC6CA8FF}" destId="{402D3100-EE89-468E-9A2B-5FE4A1EBB09C}" srcOrd="0" destOrd="0" presId="urn:microsoft.com/office/officeart/2018/2/layout/IconVerticalSolidList"/>
    <dgm:cxn modelId="{693146C5-C173-46DE-B97A-F48898D5C781}" srcId="{917C5DC9-4B0B-4196-95F5-EE2896195BF0}" destId="{BAB184CC-5B42-4B4A-B37B-544E9475D310}" srcOrd="1" destOrd="0" parTransId="{D72F9DDC-8D2F-4B83-B4C4-023F329166FA}" sibTransId="{7CD896B7-ED1D-4AA2-859A-5BB41F660ECA}"/>
    <dgm:cxn modelId="{E9487546-651E-45F1-9C53-DE4A7026A58C}" type="presParOf" srcId="{FD169602-138E-4D41-A277-5C63A6907252}" destId="{A2909115-E83A-4EAA-98B2-F747FBCB53C8}" srcOrd="0" destOrd="0" presId="urn:microsoft.com/office/officeart/2018/2/layout/IconVerticalSolidList"/>
    <dgm:cxn modelId="{AD776E53-5114-4B36-8B5A-F455F8DEEE54}" type="presParOf" srcId="{A2909115-E83A-4EAA-98B2-F747FBCB53C8}" destId="{F5DBBF69-46CC-4DEE-BB07-D1B2F7323CDF}" srcOrd="0" destOrd="0" presId="urn:microsoft.com/office/officeart/2018/2/layout/IconVerticalSolidList"/>
    <dgm:cxn modelId="{9EEAAD77-F189-4EF4-B280-FE766873E480}" type="presParOf" srcId="{A2909115-E83A-4EAA-98B2-F747FBCB53C8}" destId="{01A17FC7-8BD7-4D73-93F9-BF8FA4F1F2BB}" srcOrd="1" destOrd="0" presId="urn:microsoft.com/office/officeart/2018/2/layout/IconVerticalSolidList"/>
    <dgm:cxn modelId="{94A5A6A3-655A-470D-A16B-C6DDD3A4C666}" type="presParOf" srcId="{A2909115-E83A-4EAA-98B2-F747FBCB53C8}" destId="{772B7999-5CB6-43AA-8CE1-DA16329423E4}" srcOrd="2" destOrd="0" presId="urn:microsoft.com/office/officeart/2018/2/layout/IconVerticalSolidList"/>
    <dgm:cxn modelId="{5C5D3DAE-07D7-49EF-9A8B-FD9BAA306E47}" type="presParOf" srcId="{A2909115-E83A-4EAA-98B2-F747FBCB53C8}" destId="{AC1842CB-DAD1-44A3-A0F0-CFF75ACFF0F0}" srcOrd="3" destOrd="0" presId="urn:microsoft.com/office/officeart/2018/2/layout/IconVerticalSolidList"/>
    <dgm:cxn modelId="{FCF2C4C1-B4B5-4F5F-97CE-2388986B42F2}" type="presParOf" srcId="{FD169602-138E-4D41-A277-5C63A6907252}" destId="{B966A023-3C40-4261-8580-E72F4D7F9D35}" srcOrd="1" destOrd="0" presId="urn:microsoft.com/office/officeart/2018/2/layout/IconVerticalSolidList"/>
    <dgm:cxn modelId="{8AB5F9E5-87A1-495D-85F3-8FD4F0A6F30A}" type="presParOf" srcId="{FD169602-138E-4D41-A277-5C63A6907252}" destId="{12A0343D-9E01-43F8-9B7B-8379C672D525}" srcOrd="2" destOrd="0" presId="urn:microsoft.com/office/officeart/2018/2/layout/IconVerticalSolidList"/>
    <dgm:cxn modelId="{0D1FB4A8-CB8B-4CE8-981E-BBA683AED718}" type="presParOf" srcId="{12A0343D-9E01-43F8-9B7B-8379C672D525}" destId="{25837461-C11D-4EF5-8D21-075D68ECD90E}" srcOrd="0" destOrd="0" presId="urn:microsoft.com/office/officeart/2018/2/layout/IconVerticalSolidList"/>
    <dgm:cxn modelId="{1E5E6349-9A06-4C28-AB18-903DCAED70AA}" type="presParOf" srcId="{12A0343D-9E01-43F8-9B7B-8379C672D525}" destId="{7EFEC519-B1BD-4E59-BA89-8CB6F8389B4D}" srcOrd="1" destOrd="0" presId="urn:microsoft.com/office/officeart/2018/2/layout/IconVerticalSolidList"/>
    <dgm:cxn modelId="{E2014EB7-9EDC-4948-9137-478793BBA53D}" type="presParOf" srcId="{12A0343D-9E01-43F8-9B7B-8379C672D525}" destId="{8146EFFA-E558-41E5-9515-3CAFB248CFD8}" srcOrd="2" destOrd="0" presId="urn:microsoft.com/office/officeart/2018/2/layout/IconVerticalSolidList"/>
    <dgm:cxn modelId="{1C51A274-D47D-4873-881D-D1F64A82EF04}" type="presParOf" srcId="{12A0343D-9E01-43F8-9B7B-8379C672D525}" destId="{362FC93A-0C2F-4613-9317-D89A6C39C56E}" srcOrd="3" destOrd="0" presId="urn:microsoft.com/office/officeart/2018/2/layout/IconVerticalSolidList"/>
    <dgm:cxn modelId="{501A2730-B9AE-4B6D-8D1E-36BDB6D11D98}" type="presParOf" srcId="{FD169602-138E-4D41-A277-5C63A6907252}" destId="{E0608A51-0F9B-443A-A60C-6B3F0535EBD0}" srcOrd="3" destOrd="0" presId="urn:microsoft.com/office/officeart/2018/2/layout/IconVerticalSolidList"/>
    <dgm:cxn modelId="{347287A9-2A5E-47DC-9B9D-69B14C7BD373}" type="presParOf" srcId="{FD169602-138E-4D41-A277-5C63A6907252}" destId="{DEC15DED-B161-4A56-9DC5-6960B0368A22}" srcOrd="4" destOrd="0" presId="urn:microsoft.com/office/officeart/2018/2/layout/IconVerticalSolidList"/>
    <dgm:cxn modelId="{56018100-2AE8-4D38-A245-75D3DECE9841}" type="presParOf" srcId="{DEC15DED-B161-4A56-9DC5-6960B0368A22}" destId="{D1925232-F324-4617-B2E8-8046D8AC1FEE}" srcOrd="0" destOrd="0" presId="urn:microsoft.com/office/officeart/2018/2/layout/IconVerticalSolidList"/>
    <dgm:cxn modelId="{D31E9C8F-2963-43BD-8A6C-408B87413912}" type="presParOf" srcId="{DEC15DED-B161-4A56-9DC5-6960B0368A22}" destId="{87C4B56B-0C0D-4EE0-B0AD-C999D780A18D}" srcOrd="1" destOrd="0" presId="urn:microsoft.com/office/officeart/2018/2/layout/IconVerticalSolidList"/>
    <dgm:cxn modelId="{66DF2491-A6C5-425B-A8B9-CBD9C0264940}" type="presParOf" srcId="{DEC15DED-B161-4A56-9DC5-6960B0368A22}" destId="{8C5CD28C-C85A-4126-AC1E-658898A99E1C}" srcOrd="2" destOrd="0" presId="urn:microsoft.com/office/officeart/2018/2/layout/IconVerticalSolidList"/>
    <dgm:cxn modelId="{374D756A-A0BC-4E9D-9A7E-E0B5FED91B05}" type="presParOf" srcId="{DEC15DED-B161-4A56-9DC5-6960B0368A22}" destId="{402D3100-EE89-468E-9A2B-5FE4A1EBB09C}" srcOrd="3" destOrd="0" presId="urn:microsoft.com/office/officeart/2018/2/layout/IconVerticalSolidList"/>
    <dgm:cxn modelId="{37DF4B78-D1DF-4662-85C9-A309286FB630}" type="presParOf" srcId="{FD169602-138E-4D41-A277-5C63A6907252}" destId="{0A69BE71-BC73-46B8-B756-30B9B5863EF5}" srcOrd="5" destOrd="0" presId="urn:microsoft.com/office/officeart/2018/2/layout/IconVerticalSolidList"/>
    <dgm:cxn modelId="{7CFE2491-7038-4FEB-B338-2D68D239FBDD}" type="presParOf" srcId="{FD169602-138E-4D41-A277-5C63A6907252}" destId="{DE8C6813-EAA6-4E84-B2E9-BCFCF04A6BDD}" srcOrd="6" destOrd="0" presId="urn:microsoft.com/office/officeart/2018/2/layout/IconVerticalSolidList"/>
    <dgm:cxn modelId="{8F177DA1-1430-48E1-ACD9-1CEFD02A4857}" type="presParOf" srcId="{DE8C6813-EAA6-4E84-B2E9-BCFCF04A6BDD}" destId="{8EC397C0-61BA-4366-A323-ABAF978E2A3C}" srcOrd="0" destOrd="0" presId="urn:microsoft.com/office/officeart/2018/2/layout/IconVerticalSolidList"/>
    <dgm:cxn modelId="{6514AC57-C111-4367-BDB8-3C5EC146E133}" type="presParOf" srcId="{DE8C6813-EAA6-4E84-B2E9-BCFCF04A6BDD}" destId="{02B77464-AD78-4BDE-B623-C81E04019E46}" srcOrd="1" destOrd="0" presId="urn:microsoft.com/office/officeart/2018/2/layout/IconVerticalSolidList"/>
    <dgm:cxn modelId="{E6A05BC9-A606-4D97-BE57-E56B23E908CA}" type="presParOf" srcId="{DE8C6813-EAA6-4E84-B2E9-BCFCF04A6BDD}" destId="{1D2F97A1-2C5E-4E6D-8567-6FEA95680C4E}" srcOrd="2" destOrd="0" presId="urn:microsoft.com/office/officeart/2018/2/layout/IconVerticalSolidList"/>
    <dgm:cxn modelId="{5586C386-C158-4125-B462-349189485C66}" type="presParOf" srcId="{DE8C6813-EAA6-4E84-B2E9-BCFCF04A6BDD}" destId="{A5444DC4-66ED-4E8D-B044-A7373839BD0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DE932F4-A101-40D7-8EB3-512A28FCA2DA}"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8F38F2D4-6BE9-454C-A6B3-C8290CB3FFED}">
      <dgm:prSet/>
      <dgm:spPr/>
      <dgm:t>
        <a:bodyPr/>
        <a:lstStyle/>
        <a:p>
          <a:pPr>
            <a:lnSpc>
              <a:spcPct val="100000"/>
            </a:lnSpc>
          </a:pPr>
          <a:r>
            <a:rPr lang="en-US"/>
            <a:t>Physician-Practice Contracts</a:t>
          </a:r>
        </a:p>
      </dgm:t>
    </dgm:pt>
    <dgm:pt modelId="{DFA86FD4-0D1F-4DD0-9F6E-3507BE06E31B}" type="parTrans" cxnId="{AB2F421D-52E1-4524-9BF0-42B807798066}">
      <dgm:prSet/>
      <dgm:spPr/>
      <dgm:t>
        <a:bodyPr/>
        <a:lstStyle/>
        <a:p>
          <a:endParaRPr lang="en-US"/>
        </a:p>
      </dgm:t>
    </dgm:pt>
    <dgm:pt modelId="{AA49E071-B3CA-4373-8AD2-A9C7BF06D991}" type="sibTrans" cxnId="{AB2F421D-52E1-4524-9BF0-42B807798066}">
      <dgm:prSet/>
      <dgm:spPr/>
      <dgm:t>
        <a:bodyPr/>
        <a:lstStyle/>
        <a:p>
          <a:pPr>
            <a:lnSpc>
              <a:spcPct val="100000"/>
            </a:lnSpc>
          </a:pPr>
          <a:endParaRPr lang="en-US"/>
        </a:p>
      </dgm:t>
    </dgm:pt>
    <dgm:pt modelId="{A8CDD884-BE7B-4642-BF83-69D8ED0FDD73}">
      <dgm:prSet/>
      <dgm:spPr/>
      <dgm:t>
        <a:bodyPr/>
        <a:lstStyle/>
        <a:p>
          <a:pPr>
            <a:lnSpc>
              <a:spcPct val="100000"/>
            </a:lnSpc>
          </a:pPr>
          <a:r>
            <a:rPr lang="en-US"/>
            <a:t>Affiliate Provider Contracts</a:t>
          </a:r>
        </a:p>
      </dgm:t>
    </dgm:pt>
    <dgm:pt modelId="{9F449C9A-2792-4CAF-8570-A6BC7CF41AFC}" type="parTrans" cxnId="{F8850829-7C20-4464-9138-575F87DCFCA4}">
      <dgm:prSet/>
      <dgm:spPr/>
      <dgm:t>
        <a:bodyPr/>
        <a:lstStyle/>
        <a:p>
          <a:endParaRPr lang="en-US"/>
        </a:p>
      </dgm:t>
    </dgm:pt>
    <dgm:pt modelId="{1A71764A-5021-4A0D-8354-C95C657248B2}" type="sibTrans" cxnId="{F8850829-7C20-4464-9138-575F87DCFCA4}">
      <dgm:prSet/>
      <dgm:spPr/>
      <dgm:t>
        <a:bodyPr/>
        <a:lstStyle/>
        <a:p>
          <a:pPr>
            <a:lnSpc>
              <a:spcPct val="100000"/>
            </a:lnSpc>
          </a:pPr>
          <a:endParaRPr lang="en-US"/>
        </a:p>
      </dgm:t>
    </dgm:pt>
    <dgm:pt modelId="{1CFCDFEE-C835-4711-B88A-BC69D985F46E}">
      <dgm:prSet/>
      <dgm:spPr/>
      <dgm:t>
        <a:bodyPr/>
        <a:lstStyle/>
        <a:p>
          <a:pPr>
            <a:lnSpc>
              <a:spcPct val="100000"/>
            </a:lnSpc>
          </a:pPr>
          <a:r>
            <a:rPr lang="en-US"/>
            <a:t>Payer Contracts</a:t>
          </a:r>
        </a:p>
      </dgm:t>
    </dgm:pt>
    <dgm:pt modelId="{818EE608-3213-477D-85F3-525642991E3B}" type="parTrans" cxnId="{7BC05EE4-822B-4227-88F2-CC085BCF1D31}">
      <dgm:prSet/>
      <dgm:spPr/>
      <dgm:t>
        <a:bodyPr/>
        <a:lstStyle/>
        <a:p>
          <a:endParaRPr lang="en-US"/>
        </a:p>
      </dgm:t>
    </dgm:pt>
    <dgm:pt modelId="{785D466E-0628-4B1F-A382-1117766EF0D5}" type="sibTrans" cxnId="{7BC05EE4-822B-4227-88F2-CC085BCF1D31}">
      <dgm:prSet/>
      <dgm:spPr/>
      <dgm:t>
        <a:bodyPr/>
        <a:lstStyle/>
        <a:p>
          <a:pPr>
            <a:lnSpc>
              <a:spcPct val="100000"/>
            </a:lnSpc>
          </a:pPr>
          <a:endParaRPr lang="en-US"/>
        </a:p>
      </dgm:t>
    </dgm:pt>
    <dgm:pt modelId="{760A393E-9F95-4C01-9FC7-46A9CF376A03}">
      <dgm:prSet/>
      <dgm:spPr/>
      <dgm:t>
        <a:bodyPr/>
        <a:lstStyle/>
        <a:p>
          <a:pPr>
            <a:lnSpc>
              <a:spcPct val="100000"/>
            </a:lnSpc>
          </a:pPr>
          <a:r>
            <a:rPr lang="en-US"/>
            <a:t>Vendor and Other Entity Contracts</a:t>
          </a:r>
        </a:p>
      </dgm:t>
    </dgm:pt>
    <dgm:pt modelId="{16CFEB21-BB93-4747-BC96-B623AAE2D0BF}" type="parTrans" cxnId="{87037E8C-D593-4C5B-B0B2-55301B384297}">
      <dgm:prSet/>
      <dgm:spPr/>
      <dgm:t>
        <a:bodyPr/>
        <a:lstStyle/>
        <a:p>
          <a:endParaRPr lang="en-US"/>
        </a:p>
      </dgm:t>
    </dgm:pt>
    <dgm:pt modelId="{CF33952C-DDA1-4994-88A3-821AA3D56354}" type="sibTrans" cxnId="{87037E8C-D593-4C5B-B0B2-55301B384297}">
      <dgm:prSet/>
      <dgm:spPr/>
      <dgm:t>
        <a:bodyPr/>
        <a:lstStyle/>
        <a:p>
          <a:endParaRPr lang="en-US"/>
        </a:p>
      </dgm:t>
    </dgm:pt>
    <dgm:pt modelId="{2C1BF580-FCB4-41B4-87C6-09603CD11CC2}" type="pres">
      <dgm:prSet presAssocID="{6DE932F4-A101-40D7-8EB3-512A28FCA2DA}" presName="root" presStyleCnt="0">
        <dgm:presLayoutVars>
          <dgm:dir/>
          <dgm:resizeHandles val="exact"/>
        </dgm:presLayoutVars>
      </dgm:prSet>
      <dgm:spPr/>
    </dgm:pt>
    <dgm:pt modelId="{0F004492-FEC1-4366-99A3-D9BCBC51F967}" type="pres">
      <dgm:prSet presAssocID="{6DE932F4-A101-40D7-8EB3-512A28FCA2DA}" presName="container" presStyleCnt="0">
        <dgm:presLayoutVars>
          <dgm:dir/>
          <dgm:resizeHandles val="exact"/>
        </dgm:presLayoutVars>
      </dgm:prSet>
      <dgm:spPr/>
    </dgm:pt>
    <dgm:pt modelId="{3956B180-1ECA-42DE-A83D-DAA05842B55C}" type="pres">
      <dgm:prSet presAssocID="{8F38F2D4-6BE9-454C-A6B3-C8290CB3FFED}" presName="compNode" presStyleCnt="0"/>
      <dgm:spPr/>
    </dgm:pt>
    <dgm:pt modelId="{E9C42DC4-6358-4E62-A349-C5400A2CE322}" type="pres">
      <dgm:prSet presAssocID="{8F38F2D4-6BE9-454C-A6B3-C8290CB3FFED}" presName="iconBgRect" presStyleLbl="bgShp" presStyleIdx="0" presStyleCnt="4"/>
      <dgm:spPr/>
    </dgm:pt>
    <dgm:pt modelId="{EA55CD79-E7EB-484D-8003-DE78F91CEB99}" type="pres">
      <dgm:prSet presAssocID="{8F38F2D4-6BE9-454C-A6B3-C8290CB3FFE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tor"/>
        </a:ext>
      </dgm:extLst>
    </dgm:pt>
    <dgm:pt modelId="{90255F64-6287-45A1-978A-D3B6D71DDC83}" type="pres">
      <dgm:prSet presAssocID="{8F38F2D4-6BE9-454C-A6B3-C8290CB3FFED}" presName="spaceRect" presStyleCnt="0"/>
      <dgm:spPr/>
    </dgm:pt>
    <dgm:pt modelId="{30CD1C5F-765C-449F-BA5B-E5CFDD192372}" type="pres">
      <dgm:prSet presAssocID="{8F38F2D4-6BE9-454C-A6B3-C8290CB3FFED}" presName="textRect" presStyleLbl="revTx" presStyleIdx="0" presStyleCnt="4">
        <dgm:presLayoutVars>
          <dgm:chMax val="1"/>
          <dgm:chPref val="1"/>
        </dgm:presLayoutVars>
      </dgm:prSet>
      <dgm:spPr/>
    </dgm:pt>
    <dgm:pt modelId="{F685F100-D545-461B-8FCD-FCE6FB3A2F16}" type="pres">
      <dgm:prSet presAssocID="{AA49E071-B3CA-4373-8AD2-A9C7BF06D991}" presName="sibTrans" presStyleLbl="sibTrans2D1" presStyleIdx="0" presStyleCnt="0"/>
      <dgm:spPr/>
    </dgm:pt>
    <dgm:pt modelId="{2BF1EA80-DCC2-429B-8F86-7986F19B8045}" type="pres">
      <dgm:prSet presAssocID="{A8CDD884-BE7B-4642-BF83-69D8ED0FDD73}" presName="compNode" presStyleCnt="0"/>
      <dgm:spPr/>
    </dgm:pt>
    <dgm:pt modelId="{75A5F5C5-EA86-461E-9328-B32ADEAA87BA}" type="pres">
      <dgm:prSet presAssocID="{A8CDD884-BE7B-4642-BF83-69D8ED0FDD73}" presName="iconBgRect" presStyleLbl="bgShp" presStyleIdx="1" presStyleCnt="4"/>
      <dgm:spPr/>
    </dgm:pt>
    <dgm:pt modelId="{A5D059E7-BCD8-48C4-A8D1-D5F24903B1B5}" type="pres">
      <dgm:prSet presAssocID="{A8CDD884-BE7B-4642-BF83-69D8ED0FDD7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C037B530-0C49-465F-939F-C4C981D813FD}" type="pres">
      <dgm:prSet presAssocID="{A8CDD884-BE7B-4642-BF83-69D8ED0FDD73}" presName="spaceRect" presStyleCnt="0"/>
      <dgm:spPr/>
    </dgm:pt>
    <dgm:pt modelId="{CDDA33D4-DFCD-42DD-9AA9-93A5BCF665EB}" type="pres">
      <dgm:prSet presAssocID="{A8CDD884-BE7B-4642-BF83-69D8ED0FDD73}" presName="textRect" presStyleLbl="revTx" presStyleIdx="1" presStyleCnt="4">
        <dgm:presLayoutVars>
          <dgm:chMax val="1"/>
          <dgm:chPref val="1"/>
        </dgm:presLayoutVars>
      </dgm:prSet>
      <dgm:spPr/>
    </dgm:pt>
    <dgm:pt modelId="{8D718472-2DBD-450A-977E-8579F4AC1133}" type="pres">
      <dgm:prSet presAssocID="{1A71764A-5021-4A0D-8354-C95C657248B2}" presName="sibTrans" presStyleLbl="sibTrans2D1" presStyleIdx="0" presStyleCnt="0"/>
      <dgm:spPr/>
    </dgm:pt>
    <dgm:pt modelId="{214ECAE8-E892-432A-976D-3111290F55C1}" type="pres">
      <dgm:prSet presAssocID="{1CFCDFEE-C835-4711-B88A-BC69D985F46E}" presName="compNode" presStyleCnt="0"/>
      <dgm:spPr/>
    </dgm:pt>
    <dgm:pt modelId="{4EF8C5EF-29B1-4C30-AADC-33ABEFD41D98}" type="pres">
      <dgm:prSet presAssocID="{1CFCDFEE-C835-4711-B88A-BC69D985F46E}" presName="iconBgRect" presStyleLbl="bgShp" presStyleIdx="2" presStyleCnt="4"/>
      <dgm:spPr/>
    </dgm:pt>
    <dgm:pt modelId="{6B89515A-FED6-4E3C-8EFE-CDEFE256DDED}" type="pres">
      <dgm:prSet presAssocID="{1CFCDFEE-C835-4711-B88A-BC69D985F46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ntract"/>
        </a:ext>
      </dgm:extLst>
    </dgm:pt>
    <dgm:pt modelId="{123E1416-1DC2-4661-B1D4-3B0866867D6B}" type="pres">
      <dgm:prSet presAssocID="{1CFCDFEE-C835-4711-B88A-BC69D985F46E}" presName="spaceRect" presStyleCnt="0"/>
      <dgm:spPr/>
    </dgm:pt>
    <dgm:pt modelId="{45ED7569-D8C0-4E59-A977-56D9D7756344}" type="pres">
      <dgm:prSet presAssocID="{1CFCDFEE-C835-4711-B88A-BC69D985F46E}" presName="textRect" presStyleLbl="revTx" presStyleIdx="2" presStyleCnt="4">
        <dgm:presLayoutVars>
          <dgm:chMax val="1"/>
          <dgm:chPref val="1"/>
        </dgm:presLayoutVars>
      </dgm:prSet>
      <dgm:spPr/>
    </dgm:pt>
    <dgm:pt modelId="{790616FD-B088-4051-B2D7-3B49EE1029C0}" type="pres">
      <dgm:prSet presAssocID="{785D466E-0628-4B1F-A382-1117766EF0D5}" presName="sibTrans" presStyleLbl="sibTrans2D1" presStyleIdx="0" presStyleCnt="0"/>
      <dgm:spPr/>
    </dgm:pt>
    <dgm:pt modelId="{E9487B79-D6C3-4149-A2BD-B1002EA8C322}" type="pres">
      <dgm:prSet presAssocID="{760A393E-9F95-4C01-9FC7-46A9CF376A03}" presName="compNode" presStyleCnt="0"/>
      <dgm:spPr/>
    </dgm:pt>
    <dgm:pt modelId="{4D9E323D-D444-4891-A6C3-46B2D158BEA2}" type="pres">
      <dgm:prSet presAssocID="{760A393E-9F95-4C01-9FC7-46A9CF376A03}" presName="iconBgRect" presStyleLbl="bgShp" presStyleIdx="3" presStyleCnt="4"/>
      <dgm:spPr/>
    </dgm:pt>
    <dgm:pt modelId="{591F30B3-8ED6-4E64-9841-95E5FB930C7D}" type="pres">
      <dgm:prSet presAssocID="{760A393E-9F95-4C01-9FC7-46A9CF376A0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ument"/>
        </a:ext>
      </dgm:extLst>
    </dgm:pt>
    <dgm:pt modelId="{BF876231-8B7D-406F-9BDC-E6CF61A51428}" type="pres">
      <dgm:prSet presAssocID="{760A393E-9F95-4C01-9FC7-46A9CF376A03}" presName="spaceRect" presStyleCnt="0"/>
      <dgm:spPr/>
    </dgm:pt>
    <dgm:pt modelId="{BC37C341-A87A-4380-A461-5B05A44C4DB4}" type="pres">
      <dgm:prSet presAssocID="{760A393E-9F95-4C01-9FC7-46A9CF376A03}" presName="textRect" presStyleLbl="revTx" presStyleIdx="3" presStyleCnt="4">
        <dgm:presLayoutVars>
          <dgm:chMax val="1"/>
          <dgm:chPref val="1"/>
        </dgm:presLayoutVars>
      </dgm:prSet>
      <dgm:spPr/>
    </dgm:pt>
  </dgm:ptLst>
  <dgm:cxnLst>
    <dgm:cxn modelId="{E7B63B18-433A-B84E-8D29-E4A5E8C1EF0B}" type="presOf" srcId="{6DE932F4-A101-40D7-8EB3-512A28FCA2DA}" destId="{2C1BF580-FCB4-41B4-87C6-09603CD11CC2}" srcOrd="0" destOrd="0" presId="urn:microsoft.com/office/officeart/2018/2/layout/IconCircleList"/>
    <dgm:cxn modelId="{AB2F421D-52E1-4524-9BF0-42B807798066}" srcId="{6DE932F4-A101-40D7-8EB3-512A28FCA2DA}" destId="{8F38F2D4-6BE9-454C-A6B3-C8290CB3FFED}" srcOrd="0" destOrd="0" parTransId="{DFA86FD4-0D1F-4DD0-9F6E-3507BE06E31B}" sibTransId="{AA49E071-B3CA-4373-8AD2-A9C7BF06D991}"/>
    <dgm:cxn modelId="{60549A1E-4611-C642-A6A1-06362209E90F}" type="presOf" srcId="{785D466E-0628-4B1F-A382-1117766EF0D5}" destId="{790616FD-B088-4051-B2D7-3B49EE1029C0}" srcOrd="0" destOrd="0" presId="urn:microsoft.com/office/officeart/2018/2/layout/IconCircleList"/>
    <dgm:cxn modelId="{F8850829-7C20-4464-9138-575F87DCFCA4}" srcId="{6DE932F4-A101-40D7-8EB3-512A28FCA2DA}" destId="{A8CDD884-BE7B-4642-BF83-69D8ED0FDD73}" srcOrd="1" destOrd="0" parTransId="{9F449C9A-2792-4CAF-8570-A6BC7CF41AFC}" sibTransId="{1A71764A-5021-4A0D-8354-C95C657248B2}"/>
    <dgm:cxn modelId="{FDCB0B3D-1DD1-AE4D-BDB7-FE92C5191DAE}" type="presOf" srcId="{1CFCDFEE-C835-4711-B88A-BC69D985F46E}" destId="{45ED7569-D8C0-4E59-A977-56D9D7756344}" srcOrd="0" destOrd="0" presId="urn:microsoft.com/office/officeart/2018/2/layout/IconCircleList"/>
    <dgm:cxn modelId="{E95AC15D-0037-564E-ABE7-256FC0CEFDE5}" type="presOf" srcId="{1A71764A-5021-4A0D-8354-C95C657248B2}" destId="{8D718472-2DBD-450A-977E-8579F4AC1133}" srcOrd="0" destOrd="0" presId="urn:microsoft.com/office/officeart/2018/2/layout/IconCircleList"/>
    <dgm:cxn modelId="{56E2877A-95C2-4D42-A13F-1CD9FBA3D700}" type="presOf" srcId="{8F38F2D4-6BE9-454C-A6B3-C8290CB3FFED}" destId="{30CD1C5F-765C-449F-BA5B-E5CFDD192372}" srcOrd="0" destOrd="0" presId="urn:microsoft.com/office/officeart/2018/2/layout/IconCircleList"/>
    <dgm:cxn modelId="{87037E8C-D593-4C5B-B0B2-55301B384297}" srcId="{6DE932F4-A101-40D7-8EB3-512A28FCA2DA}" destId="{760A393E-9F95-4C01-9FC7-46A9CF376A03}" srcOrd="3" destOrd="0" parTransId="{16CFEB21-BB93-4747-BC96-B623AAE2D0BF}" sibTransId="{CF33952C-DDA1-4994-88A3-821AA3D56354}"/>
    <dgm:cxn modelId="{D29D91BF-4482-B048-93F3-59C90EB1F378}" type="presOf" srcId="{AA49E071-B3CA-4373-8AD2-A9C7BF06D991}" destId="{F685F100-D545-461B-8FCD-FCE6FB3A2F16}" srcOrd="0" destOrd="0" presId="urn:microsoft.com/office/officeart/2018/2/layout/IconCircleList"/>
    <dgm:cxn modelId="{E9ABFECA-AC2D-4C44-911B-22D174F9B7EC}" type="presOf" srcId="{760A393E-9F95-4C01-9FC7-46A9CF376A03}" destId="{BC37C341-A87A-4380-A461-5B05A44C4DB4}" srcOrd="0" destOrd="0" presId="urn:microsoft.com/office/officeart/2018/2/layout/IconCircleList"/>
    <dgm:cxn modelId="{8DFC5DE4-9656-2E45-B9A6-D9DC814655A1}" type="presOf" srcId="{A8CDD884-BE7B-4642-BF83-69D8ED0FDD73}" destId="{CDDA33D4-DFCD-42DD-9AA9-93A5BCF665EB}" srcOrd="0" destOrd="0" presId="urn:microsoft.com/office/officeart/2018/2/layout/IconCircleList"/>
    <dgm:cxn modelId="{7BC05EE4-822B-4227-88F2-CC085BCF1D31}" srcId="{6DE932F4-A101-40D7-8EB3-512A28FCA2DA}" destId="{1CFCDFEE-C835-4711-B88A-BC69D985F46E}" srcOrd="2" destOrd="0" parTransId="{818EE608-3213-477D-85F3-525642991E3B}" sibTransId="{785D466E-0628-4B1F-A382-1117766EF0D5}"/>
    <dgm:cxn modelId="{B2F424D0-B790-4A4F-A206-43FF3BCB81F5}" type="presParOf" srcId="{2C1BF580-FCB4-41B4-87C6-09603CD11CC2}" destId="{0F004492-FEC1-4366-99A3-D9BCBC51F967}" srcOrd="0" destOrd="0" presId="urn:microsoft.com/office/officeart/2018/2/layout/IconCircleList"/>
    <dgm:cxn modelId="{AEBE17D0-CD6F-4346-8B81-CFC7BF071B77}" type="presParOf" srcId="{0F004492-FEC1-4366-99A3-D9BCBC51F967}" destId="{3956B180-1ECA-42DE-A83D-DAA05842B55C}" srcOrd="0" destOrd="0" presId="urn:microsoft.com/office/officeart/2018/2/layout/IconCircleList"/>
    <dgm:cxn modelId="{1E5CBD47-E73B-0143-B228-1439DCE3F747}" type="presParOf" srcId="{3956B180-1ECA-42DE-A83D-DAA05842B55C}" destId="{E9C42DC4-6358-4E62-A349-C5400A2CE322}" srcOrd="0" destOrd="0" presId="urn:microsoft.com/office/officeart/2018/2/layout/IconCircleList"/>
    <dgm:cxn modelId="{B4A56C5A-1AAC-9E4F-BE05-3BD01215B078}" type="presParOf" srcId="{3956B180-1ECA-42DE-A83D-DAA05842B55C}" destId="{EA55CD79-E7EB-484D-8003-DE78F91CEB99}" srcOrd="1" destOrd="0" presId="urn:microsoft.com/office/officeart/2018/2/layout/IconCircleList"/>
    <dgm:cxn modelId="{D5238878-86A3-1A48-BDA0-AB761B0E9430}" type="presParOf" srcId="{3956B180-1ECA-42DE-A83D-DAA05842B55C}" destId="{90255F64-6287-45A1-978A-D3B6D71DDC83}" srcOrd="2" destOrd="0" presId="urn:microsoft.com/office/officeart/2018/2/layout/IconCircleList"/>
    <dgm:cxn modelId="{E247036C-A0D4-C946-9559-F9CDB1B50365}" type="presParOf" srcId="{3956B180-1ECA-42DE-A83D-DAA05842B55C}" destId="{30CD1C5F-765C-449F-BA5B-E5CFDD192372}" srcOrd="3" destOrd="0" presId="urn:microsoft.com/office/officeart/2018/2/layout/IconCircleList"/>
    <dgm:cxn modelId="{CFDFC780-95C0-4843-ABF8-CF2E2B2DCB42}" type="presParOf" srcId="{0F004492-FEC1-4366-99A3-D9BCBC51F967}" destId="{F685F100-D545-461B-8FCD-FCE6FB3A2F16}" srcOrd="1" destOrd="0" presId="urn:microsoft.com/office/officeart/2018/2/layout/IconCircleList"/>
    <dgm:cxn modelId="{571DABE0-6EE8-4B47-A27D-BFDF87FDECC5}" type="presParOf" srcId="{0F004492-FEC1-4366-99A3-D9BCBC51F967}" destId="{2BF1EA80-DCC2-429B-8F86-7986F19B8045}" srcOrd="2" destOrd="0" presId="urn:microsoft.com/office/officeart/2018/2/layout/IconCircleList"/>
    <dgm:cxn modelId="{4252CB4A-8371-2043-B653-6AA732D619EA}" type="presParOf" srcId="{2BF1EA80-DCC2-429B-8F86-7986F19B8045}" destId="{75A5F5C5-EA86-461E-9328-B32ADEAA87BA}" srcOrd="0" destOrd="0" presId="urn:microsoft.com/office/officeart/2018/2/layout/IconCircleList"/>
    <dgm:cxn modelId="{53443C0A-5D21-B441-919F-10B20FC70D15}" type="presParOf" srcId="{2BF1EA80-DCC2-429B-8F86-7986F19B8045}" destId="{A5D059E7-BCD8-48C4-A8D1-D5F24903B1B5}" srcOrd="1" destOrd="0" presId="urn:microsoft.com/office/officeart/2018/2/layout/IconCircleList"/>
    <dgm:cxn modelId="{132E5858-3F81-A044-940B-DB54D6FBBA60}" type="presParOf" srcId="{2BF1EA80-DCC2-429B-8F86-7986F19B8045}" destId="{C037B530-0C49-465F-939F-C4C981D813FD}" srcOrd="2" destOrd="0" presId="urn:microsoft.com/office/officeart/2018/2/layout/IconCircleList"/>
    <dgm:cxn modelId="{5B3A4CF3-1C4D-B54D-B4C7-5115F1F74ACA}" type="presParOf" srcId="{2BF1EA80-DCC2-429B-8F86-7986F19B8045}" destId="{CDDA33D4-DFCD-42DD-9AA9-93A5BCF665EB}" srcOrd="3" destOrd="0" presId="urn:microsoft.com/office/officeart/2018/2/layout/IconCircleList"/>
    <dgm:cxn modelId="{EBDA920C-D59B-A54C-9D78-66C09D986CB8}" type="presParOf" srcId="{0F004492-FEC1-4366-99A3-D9BCBC51F967}" destId="{8D718472-2DBD-450A-977E-8579F4AC1133}" srcOrd="3" destOrd="0" presId="urn:microsoft.com/office/officeart/2018/2/layout/IconCircleList"/>
    <dgm:cxn modelId="{3E55E92F-FCE9-7B4B-B868-857C1D964937}" type="presParOf" srcId="{0F004492-FEC1-4366-99A3-D9BCBC51F967}" destId="{214ECAE8-E892-432A-976D-3111290F55C1}" srcOrd="4" destOrd="0" presId="urn:microsoft.com/office/officeart/2018/2/layout/IconCircleList"/>
    <dgm:cxn modelId="{769B3BC9-D44C-1141-9752-DF26604E2353}" type="presParOf" srcId="{214ECAE8-E892-432A-976D-3111290F55C1}" destId="{4EF8C5EF-29B1-4C30-AADC-33ABEFD41D98}" srcOrd="0" destOrd="0" presId="urn:microsoft.com/office/officeart/2018/2/layout/IconCircleList"/>
    <dgm:cxn modelId="{3D19C813-5258-4644-8774-5AC1500039F2}" type="presParOf" srcId="{214ECAE8-E892-432A-976D-3111290F55C1}" destId="{6B89515A-FED6-4E3C-8EFE-CDEFE256DDED}" srcOrd="1" destOrd="0" presId="urn:microsoft.com/office/officeart/2018/2/layout/IconCircleList"/>
    <dgm:cxn modelId="{1C5B44CC-4CC1-1E40-B753-C4760372B0FD}" type="presParOf" srcId="{214ECAE8-E892-432A-976D-3111290F55C1}" destId="{123E1416-1DC2-4661-B1D4-3B0866867D6B}" srcOrd="2" destOrd="0" presId="urn:microsoft.com/office/officeart/2018/2/layout/IconCircleList"/>
    <dgm:cxn modelId="{ADA2C44A-2CEC-1043-B46D-CBBE44F14628}" type="presParOf" srcId="{214ECAE8-E892-432A-976D-3111290F55C1}" destId="{45ED7569-D8C0-4E59-A977-56D9D7756344}" srcOrd="3" destOrd="0" presId="urn:microsoft.com/office/officeart/2018/2/layout/IconCircleList"/>
    <dgm:cxn modelId="{B52F17E2-1E01-9A40-92D2-FAC1BD371C56}" type="presParOf" srcId="{0F004492-FEC1-4366-99A3-D9BCBC51F967}" destId="{790616FD-B088-4051-B2D7-3B49EE1029C0}" srcOrd="5" destOrd="0" presId="urn:microsoft.com/office/officeart/2018/2/layout/IconCircleList"/>
    <dgm:cxn modelId="{74E53F5D-336D-C74E-AEED-455611334E52}" type="presParOf" srcId="{0F004492-FEC1-4366-99A3-D9BCBC51F967}" destId="{E9487B79-D6C3-4149-A2BD-B1002EA8C322}" srcOrd="6" destOrd="0" presId="urn:microsoft.com/office/officeart/2018/2/layout/IconCircleList"/>
    <dgm:cxn modelId="{22DBD198-0AAE-8B4F-BB5B-11DD7C8A847A}" type="presParOf" srcId="{E9487B79-D6C3-4149-A2BD-B1002EA8C322}" destId="{4D9E323D-D444-4891-A6C3-46B2D158BEA2}" srcOrd="0" destOrd="0" presId="urn:microsoft.com/office/officeart/2018/2/layout/IconCircleList"/>
    <dgm:cxn modelId="{3D28CAFE-8174-1E4D-9E68-617A9C1FF154}" type="presParOf" srcId="{E9487B79-D6C3-4149-A2BD-B1002EA8C322}" destId="{591F30B3-8ED6-4E64-9841-95E5FB930C7D}" srcOrd="1" destOrd="0" presId="urn:microsoft.com/office/officeart/2018/2/layout/IconCircleList"/>
    <dgm:cxn modelId="{705BA757-BD10-544D-81F5-2223684F4242}" type="presParOf" srcId="{E9487B79-D6C3-4149-A2BD-B1002EA8C322}" destId="{BF876231-8B7D-406F-9BDC-E6CF61A51428}" srcOrd="2" destOrd="0" presId="urn:microsoft.com/office/officeart/2018/2/layout/IconCircleList"/>
    <dgm:cxn modelId="{83E97654-DAC3-554A-A18C-F8FE39A4EBA5}" type="presParOf" srcId="{E9487B79-D6C3-4149-A2BD-B1002EA8C322}" destId="{BC37C341-A87A-4380-A461-5B05A44C4DB4}"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2D1EE4-B729-444C-828C-56E8022398A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8C8DD4D-2857-473D-A05B-D01D5BE172E2}">
      <dgm:prSet/>
      <dgm:spPr/>
      <dgm:t>
        <a:bodyPr/>
        <a:lstStyle/>
        <a:p>
          <a:r>
            <a:rPr lang="en-US"/>
            <a:t>Corporation Tax Laws</a:t>
          </a:r>
        </a:p>
      </dgm:t>
    </dgm:pt>
    <dgm:pt modelId="{CF891F68-5431-4B9D-A898-5ED584735261}" type="parTrans" cxnId="{4081727D-285A-4633-90D0-B6F571C286F7}">
      <dgm:prSet/>
      <dgm:spPr/>
      <dgm:t>
        <a:bodyPr/>
        <a:lstStyle/>
        <a:p>
          <a:endParaRPr lang="en-US"/>
        </a:p>
      </dgm:t>
    </dgm:pt>
    <dgm:pt modelId="{2E3940C9-7218-420A-B89F-AC021AFBE144}" type="sibTrans" cxnId="{4081727D-285A-4633-90D0-B6F571C286F7}">
      <dgm:prSet/>
      <dgm:spPr/>
      <dgm:t>
        <a:bodyPr/>
        <a:lstStyle/>
        <a:p>
          <a:endParaRPr lang="en-US"/>
        </a:p>
      </dgm:t>
    </dgm:pt>
    <dgm:pt modelId="{C26F9F7B-D800-485B-9D8B-B8D03E111A92}">
      <dgm:prSet/>
      <dgm:spPr/>
      <dgm:t>
        <a:bodyPr/>
        <a:lstStyle/>
        <a:p>
          <a:r>
            <a:rPr lang="en-US"/>
            <a:t>Retained Earnings</a:t>
          </a:r>
        </a:p>
      </dgm:t>
    </dgm:pt>
    <dgm:pt modelId="{3A609CB9-75E0-49BE-80C3-6C8F49D50253}" type="parTrans" cxnId="{ADAE4DCA-BA71-49D3-A2C9-C37529A7A660}">
      <dgm:prSet/>
      <dgm:spPr/>
      <dgm:t>
        <a:bodyPr/>
        <a:lstStyle/>
        <a:p>
          <a:endParaRPr lang="en-US"/>
        </a:p>
      </dgm:t>
    </dgm:pt>
    <dgm:pt modelId="{97D9F481-6A91-4521-B25A-7C8AF2CE0774}" type="sibTrans" cxnId="{ADAE4DCA-BA71-49D3-A2C9-C37529A7A660}">
      <dgm:prSet/>
      <dgm:spPr/>
      <dgm:t>
        <a:bodyPr/>
        <a:lstStyle/>
        <a:p>
          <a:endParaRPr lang="en-US"/>
        </a:p>
      </dgm:t>
    </dgm:pt>
    <dgm:pt modelId="{5B35C928-1055-446B-812F-D57C9E6BE751}">
      <dgm:prSet/>
      <dgm:spPr/>
      <dgm:t>
        <a:bodyPr/>
        <a:lstStyle/>
        <a:p>
          <a:r>
            <a:rPr lang="en-US"/>
            <a:t>Owner’s Equity</a:t>
          </a:r>
        </a:p>
      </dgm:t>
    </dgm:pt>
    <dgm:pt modelId="{C8A38619-2794-4DB9-BF86-7A5CC542DB7E}" type="parTrans" cxnId="{2D43FAB4-E97B-457B-BD0A-7497388412BC}">
      <dgm:prSet/>
      <dgm:spPr/>
      <dgm:t>
        <a:bodyPr/>
        <a:lstStyle/>
        <a:p>
          <a:endParaRPr lang="en-US"/>
        </a:p>
      </dgm:t>
    </dgm:pt>
    <dgm:pt modelId="{3EEA8509-CD5B-47ED-BAE0-C4C467E1B6E8}" type="sibTrans" cxnId="{2D43FAB4-E97B-457B-BD0A-7497388412BC}">
      <dgm:prSet/>
      <dgm:spPr/>
      <dgm:t>
        <a:bodyPr/>
        <a:lstStyle/>
        <a:p>
          <a:endParaRPr lang="en-US"/>
        </a:p>
      </dgm:t>
    </dgm:pt>
    <dgm:pt modelId="{E024375E-B672-4403-BB66-9098A7AFF81F}" type="pres">
      <dgm:prSet presAssocID="{702D1EE4-B729-444C-828C-56E8022398AA}" presName="root" presStyleCnt="0">
        <dgm:presLayoutVars>
          <dgm:dir/>
          <dgm:resizeHandles val="exact"/>
        </dgm:presLayoutVars>
      </dgm:prSet>
      <dgm:spPr/>
    </dgm:pt>
    <dgm:pt modelId="{3F4E55E2-403E-4EC6-A82D-CC9CD618A3A4}" type="pres">
      <dgm:prSet presAssocID="{E8C8DD4D-2857-473D-A05B-D01D5BE172E2}" presName="compNode" presStyleCnt="0"/>
      <dgm:spPr/>
    </dgm:pt>
    <dgm:pt modelId="{9516804E-C8BC-4E43-9A19-D75E98AB763B}" type="pres">
      <dgm:prSet presAssocID="{E8C8DD4D-2857-473D-A05B-D01D5BE172E2}" presName="bgRect" presStyleLbl="bgShp" presStyleIdx="0" presStyleCnt="3"/>
      <dgm:spPr/>
    </dgm:pt>
    <dgm:pt modelId="{3C3B2EDD-CF10-4E12-9EBE-6DA94B608F8E}" type="pres">
      <dgm:prSet presAssocID="{E8C8DD4D-2857-473D-A05B-D01D5BE172E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01744533-36CC-4849-A501-BF31400E6E6E}" type="pres">
      <dgm:prSet presAssocID="{E8C8DD4D-2857-473D-A05B-D01D5BE172E2}" presName="spaceRect" presStyleCnt="0"/>
      <dgm:spPr/>
    </dgm:pt>
    <dgm:pt modelId="{DBFCC140-EF5C-4682-ADA4-3D130F6AEB9E}" type="pres">
      <dgm:prSet presAssocID="{E8C8DD4D-2857-473D-A05B-D01D5BE172E2}" presName="parTx" presStyleLbl="revTx" presStyleIdx="0" presStyleCnt="3">
        <dgm:presLayoutVars>
          <dgm:chMax val="0"/>
          <dgm:chPref val="0"/>
        </dgm:presLayoutVars>
      </dgm:prSet>
      <dgm:spPr/>
    </dgm:pt>
    <dgm:pt modelId="{AED2F9DC-07A6-4F2F-8FCF-3F4DAF46EE17}" type="pres">
      <dgm:prSet presAssocID="{2E3940C9-7218-420A-B89F-AC021AFBE144}" presName="sibTrans" presStyleCnt="0"/>
      <dgm:spPr/>
    </dgm:pt>
    <dgm:pt modelId="{DBE6D7C6-E5A1-4F75-8F42-4897B45B9475}" type="pres">
      <dgm:prSet presAssocID="{C26F9F7B-D800-485B-9D8B-B8D03E111A92}" presName="compNode" presStyleCnt="0"/>
      <dgm:spPr/>
    </dgm:pt>
    <dgm:pt modelId="{D7B70158-B0C8-43BC-9248-CB19215C6202}" type="pres">
      <dgm:prSet presAssocID="{C26F9F7B-D800-485B-9D8B-B8D03E111A92}" presName="bgRect" presStyleLbl="bgShp" presStyleIdx="1" presStyleCnt="3"/>
      <dgm:spPr/>
    </dgm:pt>
    <dgm:pt modelId="{DCA07FFD-79E0-4D6F-B087-44AEA621FCDA}" type="pres">
      <dgm:prSet presAssocID="{C26F9F7B-D800-485B-9D8B-B8D03E111A9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408CFAC4-2708-4391-93CF-691B0CD2D80D}" type="pres">
      <dgm:prSet presAssocID="{C26F9F7B-D800-485B-9D8B-B8D03E111A92}" presName="spaceRect" presStyleCnt="0"/>
      <dgm:spPr/>
    </dgm:pt>
    <dgm:pt modelId="{15ACA653-905A-48FD-A28F-3B489B2D4C7B}" type="pres">
      <dgm:prSet presAssocID="{C26F9F7B-D800-485B-9D8B-B8D03E111A92}" presName="parTx" presStyleLbl="revTx" presStyleIdx="1" presStyleCnt="3">
        <dgm:presLayoutVars>
          <dgm:chMax val="0"/>
          <dgm:chPref val="0"/>
        </dgm:presLayoutVars>
      </dgm:prSet>
      <dgm:spPr/>
    </dgm:pt>
    <dgm:pt modelId="{5B7B668D-2D2C-4BA4-A00D-143887221051}" type="pres">
      <dgm:prSet presAssocID="{97D9F481-6A91-4521-B25A-7C8AF2CE0774}" presName="sibTrans" presStyleCnt="0"/>
      <dgm:spPr/>
    </dgm:pt>
    <dgm:pt modelId="{D7EE6A0C-6A46-4172-BAE7-5A5CFE990BE8}" type="pres">
      <dgm:prSet presAssocID="{5B35C928-1055-446B-812F-D57C9E6BE751}" presName="compNode" presStyleCnt="0"/>
      <dgm:spPr/>
    </dgm:pt>
    <dgm:pt modelId="{6DC3B331-9610-4560-B643-7F51E48A26A6}" type="pres">
      <dgm:prSet presAssocID="{5B35C928-1055-446B-812F-D57C9E6BE751}" presName="bgRect" presStyleLbl="bgShp" presStyleIdx="2" presStyleCnt="3"/>
      <dgm:spPr/>
    </dgm:pt>
    <dgm:pt modelId="{E6DF68F4-3166-41E3-A982-412B1EA66338}" type="pres">
      <dgm:prSet presAssocID="{5B35C928-1055-446B-812F-D57C9E6BE75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er"/>
        </a:ext>
      </dgm:extLst>
    </dgm:pt>
    <dgm:pt modelId="{5D57B21D-79F3-4B11-92E9-109D2566E6F2}" type="pres">
      <dgm:prSet presAssocID="{5B35C928-1055-446B-812F-D57C9E6BE751}" presName="spaceRect" presStyleCnt="0"/>
      <dgm:spPr/>
    </dgm:pt>
    <dgm:pt modelId="{A5D0DAFD-21FB-49D5-98A4-2E58979B800A}" type="pres">
      <dgm:prSet presAssocID="{5B35C928-1055-446B-812F-D57C9E6BE751}" presName="parTx" presStyleLbl="revTx" presStyleIdx="2" presStyleCnt="3">
        <dgm:presLayoutVars>
          <dgm:chMax val="0"/>
          <dgm:chPref val="0"/>
        </dgm:presLayoutVars>
      </dgm:prSet>
      <dgm:spPr/>
    </dgm:pt>
  </dgm:ptLst>
  <dgm:cxnLst>
    <dgm:cxn modelId="{06701D4D-D55B-4E76-AD1D-A37CF08274F4}" type="presOf" srcId="{702D1EE4-B729-444C-828C-56E8022398AA}" destId="{E024375E-B672-4403-BB66-9098A7AFF81F}" srcOrd="0" destOrd="0" presId="urn:microsoft.com/office/officeart/2018/2/layout/IconVerticalSolidList"/>
    <dgm:cxn modelId="{4081727D-285A-4633-90D0-B6F571C286F7}" srcId="{702D1EE4-B729-444C-828C-56E8022398AA}" destId="{E8C8DD4D-2857-473D-A05B-D01D5BE172E2}" srcOrd="0" destOrd="0" parTransId="{CF891F68-5431-4B9D-A898-5ED584735261}" sibTransId="{2E3940C9-7218-420A-B89F-AC021AFBE144}"/>
    <dgm:cxn modelId="{6EDF0DAB-9D49-447E-95FB-926E9AD4E757}" type="presOf" srcId="{E8C8DD4D-2857-473D-A05B-D01D5BE172E2}" destId="{DBFCC140-EF5C-4682-ADA4-3D130F6AEB9E}" srcOrd="0" destOrd="0" presId="urn:microsoft.com/office/officeart/2018/2/layout/IconVerticalSolidList"/>
    <dgm:cxn modelId="{922F53B2-9D56-405C-866F-C6681F0A728D}" type="presOf" srcId="{C26F9F7B-D800-485B-9D8B-B8D03E111A92}" destId="{15ACA653-905A-48FD-A28F-3B489B2D4C7B}" srcOrd="0" destOrd="0" presId="urn:microsoft.com/office/officeart/2018/2/layout/IconVerticalSolidList"/>
    <dgm:cxn modelId="{2D43FAB4-E97B-457B-BD0A-7497388412BC}" srcId="{702D1EE4-B729-444C-828C-56E8022398AA}" destId="{5B35C928-1055-446B-812F-D57C9E6BE751}" srcOrd="2" destOrd="0" parTransId="{C8A38619-2794-4DB9-BF86-7A5CC542DB7E}" sibTransId="{3EEA8509-CD5B-47ED-BAE0-C4C467E1B6E8}"/>
    <dgm:cxn modelId="{ADAE4DCA-BA71-49D3-A2C9-C37529A7A660}" srcId="{702D1EE4-B729-444C-828C-56E8022398AA}" destId="{C26F9F7B-D800-485B-9D8B-B8D03E111A92}" srcOrd="1" destOrd="0" parTransId="{3A609CB9-75E0-49BE-80C3-6C8F49D50253}" sibTransId="{97D9F481-6A91-4521-B25A-7C8AF2CE0774}"/>
    <dgm:cxn modelId="{110961D5-2D4D-4DAA-A5DA-90BEA79FA740}" type="presOf" srcId="{5B35C928-1055-446B-812F-D57C9E6BE751}" destId="{A5D0DAFD-21FB-49D5-98A4-2E58979B800A}" srcOrd="0" destOrd="0" presId="urn:microsoft.com/office/officeart/2018/2/layout/IconVerticalSolidList"/>
    <dgm:cxn modelId="{8D5BBC6D-21C1-4127-9915-655B266C4E54}" type="presParOf" srcId="{E024375E-B672-4403-BB66-9098A7AFF81F}" destId="{3F4E55E2-403E-4EC6-A82D-CC9CD618A3A4}" srcOrd="0" destOrd="0" presId="urn:microsoft.com/office/officeart/2018/2/layout/IconVerticalSolidList"/>
    <dgm:cxn modelId="{62A63E72-DF10-4175-8200-4AC7CE44D4AE}" type="presParOf" srcId="{3F4E55E2-403E-4EC6-A82D-CC9CD618A3A4}" destId="{9516804E-C8BC-4E43-9A19-D75E98AB763B}" srcOrd="0" destOrd="0" presId="urn:microsoft.com/office/officeart/2018/2/layout/IconVerticalSolidList"/>
    <dgm:cxn modelId="{10D5B3D0-DB91-4C44-BA12-B908681938A6}" type="presParOf" srcId="{3F4E55E2-403E-4EC6-A82D-CC9CD618A3A4}" destId="{3C3B2EDD-CF10-4E12-9EBE-6DA94B608F8E}" srcOrd="1" destOrd="0" presId="urn:microsoft.com/office/officeart/2018/2/layout/IconVerticalSolidList"/>
    <dgm:cxn modelId="{83384179-336F-46EE-8A73-7485E09327E7}" type="presParOf" srcId="{3F4E55E2-403E-4EC6-A82D-CC9CD618A3A4}" destId="{01744533-36CC-4849-A501-BF31400E6E6E}" srcOrd="2" destOrd="0" presId="urn:microsoft.com/office/officeart/2018/2/layout/IconVerticalSolidList"/>
    <dgm:cxn modelId="{01652CD5-22DF-474A-A960-AF91EDECDEAA}" type="presParOf" srcId="{3F4E55E2-403E-4EC6-A82D-CC9CD618A3A4}" destId="{DBFCC140-EF5C-4682-ADA4-3D130F6AEB9E}" srcOrd="3" destOrd="0" presId="urn:microsoft.com/office/officeart/2018/2/layout/IconVerticalSolidList"/>
    <dgm:cxn modelId="{0DBF9832-46ED-4673-8160-4A2A2C291DEC}" type="presParOf" srcId="{E024375E-B672-4403-BB66-9098A7AFF81F}" destId="{AED2F9DC-07A6-4F2F-8FCF-3F4DAF46EE17}" srcOrd="1" destOrd="0" presId="urn:microsoft.com/office/officeart/2018/2/layout/IconVerticalSolidList"/>
    <dgm:cxn modelId="{326CDD89-717D-4298-B5AF-F6462FD49B38}" type="presParOf" srcId="{E024375E-B672-4403-BB66-9098A7AFF81F}" destId="{DBE6D7C6-E5A1-4F75-8F42-4897B45B9475}" srcOrd="2" destOrd="0" presId="urn:microsoft.com/office/officeart/2018/2/layout/IconVerticalSolidList"/>
    <dgm:cxn modelId="{105B5D7F-4F53-49C2-95C4-B4FDF1CB7F2C}" type="presParOf" srcId="{DBE6D7C6-E5A1-4F75-8F42-4897B45B9475}" destId="{D7B70158-B0C8-43BC-9248-CB19215C6202}" srcOrd="0" destOrd="0" presId="urn:microsoft.com/office/officeart/2018/2/layout/IconVerticalSolidList"/>
    <dgm:cxn modelId="{DABDB39D-4825-49D5-A752-84CDE402C037}" type="presParOf" srcId="{DBE6D7C6-E5A1-4F75-8F42-4897B45B9475}" destId="{DCA07FFD-79E0-4D6F-B087-44AEA621FCDA}" srcOrd="1" destOrd="0" presId="urn:microsoft.com/office/officeart/2018/2/layout/IconVerticalSolidList"/>
    <dgm:cxn modelId="{82A7A22A-2EBB-41FA-8131-A51F1889225A}" type="presParOf" srcId="{DBE6D7C6-E5A1-4F75-8F42-4897B45B9475}" destId="{408CFAC4-2708-4391-93CF-691B0CD2D80D}" srcOrd="2" destOrd="0" presId="urn:microsoft.com/office/officeart/2018/2/layout/IconVerticalSolidList"/>
    <dgm:cxn modelId="{28620794-3332-45F3-AA93-5D5E9FC0672B}" type="presParOf" srcId="{DBE6D7C6-E5A1-4F75-8F42-4897B45B9475}" destId="{15ACA653-905A-48FD-A28F-3B489B2D4C7B}" srcOrd="3" destOrd="0" presId="urn:microsoft.com/office/officeart/2018/2/layout/IconVerticalSolidList"/>
    <dgm:cxn modelId="{176D1C4A-C49A-4325-A37B-5DD831F905DD}" type="presParOf" srcId="{E024375E-B672-4403-BB66-9098A7AFF81F}" destId="{5B7B668D-2D2C-4BA4-A00D-143887221051}" srcOrd="3" destOrd="0" presId="urn:microsoft.com/office/officeart/2018/2/layout/IconVerticalSolidList"/>
    <dgm:cxn modelId="{169529E0-1DD3-46F7-93AC-1BC5076C689E}" type="presParOf" srcId="{E024375E-B672-4403-BB66-9098A7AFF81F}" destId="{D7EE6A0C-6A46-4172-BAE7-5A5CFE990BE8}" srcOrd="4" destOrd="0" presId="urn:microsoft.com/office/officeart/2018/2/layout/IconVerticalSolidList"/>
    <dgm:cxn modelId="{88E8AC09-E1FA-4B36-B49D-94DDBE15919C}" type="presParOf" srcId="{D7EE6A0C-6A46-4172-BAE7-5A5CFE990BE8}" destId="{6DC3B331-9610-4560-B643-7F51E48A26A6}" srcOrd="0" destOrd="0" presId="urn:microsoft.com/office/officeart/2018/2/layout/IconVerticalSolidList"/>
    <dgm:cxn modelId="{CD2EC5A4-D6A9-4F57-9D9A-B7E2544A3D9E}" type="presParOf" srcId="{D7EE6A0C-6A46-4172-BAE7-5A5CFE990BE8}" destId="{E6DF68F4-3166-41E3-A982-412B1EA66338}" srcOrd="1" destOrd="0" presId="urn:microsoft.com/office/officeart/2018/2/layout/IconVerticalSolidList"/>
    <dgm:cxn modelId="{EB594C43-39DC-46E5-8892-F5573EBAFF5D}" type="presParOf" srcId="{D7EE6A0C-6A46-4172-BAE7-5A5CFE990BE8}" destId="{5D57B21D-79F3-4B11-92E9-109D2566E6F2}" srcOrd="2" destOrd="0" presId="urn:microsoft.com/office/officeart/2018/2/layout/IconVerticalSolidList"/>
    <dgm:cxn modelId="{89684049-D3D1-483C-8677-8F68CB95143B}" type="presParOf" srcId="{D7EE6A0C-6A46-4172-BAE7-5A5CFE990BE8}" destId="{A5D0DAFD-21FB-49D5-98A4-2E58979B800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E32B8C9-87ED-4ACC-92E5-32099E212C86}"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F3822E14-7510-414C-95B6-85E637B58112}">
      <dgm:prSet/>
      <dgm:spPr/>
      <dgm:t>
        <a:bodyPr/>
        <a:lstStyle/>
        <a:p>
          <a:r>
            <a:rPr lang="en-US"/>
            <a:t>False Claims Act</a:t>
          </a:r>
        </a:p>
      </dgm:t>
    </dgm:pt>
    <dgm:pt modelId="{24A8E1B0-2CB1-44A4-A456-A57A79DE26CE}" type="parTrans" cxnId="{30C2B967-A94B-41DC-9AE1-61BAC2A6324A}">
      <dgm:prSet/>
      <dgm:spPr/>
      <dgm:t>
        <a:bodyPr/>
        <a:lstStyle/>
        <a:p>
          <a:endParaRPr lang="en-US"/>
        </a:p>
      </dgm:t>
    </dgm:pt>
    <dgm:pt modelId="{025FCCA9-159B-4799-B3D1-EF9CE4F93F66}" type="sibTrans" cxnId="{30C2B967-A94B-41DC-9AE1-61BAC2A6324A}">
      <dgm:prSet/>
      <dgm:spPr/>
      <dgm:t>
        <a:bodyPr/>
        <a:lstStyle/>
        <a:p>
          <a:endParaRPr lang="en-US"/>
        </a:p>
      </dgm:t>
    </dgm:pt>
    <dgm:pt modelId="{2B513285-A467-4BC8-9E07-1B8CB6F9F45B}">
      <dgm:prSet/>
      <dgm:spPr/>
      <dgm:t>
        <a:bodyPr/>
        <a:lstStyle/>
        <a:p>
          <a:r>
            <a:rPr lang="en-US"/>
            <a:t>Anti-Kickback Statute</a:t>
          </a:r>
        </a:p>
      </dgm:t>
    </dgm:pt>
    <dgm:pt modelId="{3965C0E7-D449-455F-A7E6-3E21CC9E71F4}" type="parTrans" cxnId="{6690B0E7-0662-4018-ABA3-AE7D4DE6ECF2}">
      <dgm:prSet/>
      <dgm:spPr/>
      <dgm:t>
        <a:bodyPr/>
        <a:lstStyle/>
        <a:p>
          <a:endParaRPr lang="en-US"/>
        </a:p>
      </dgm:t>
    </dgm:pt>
    <dgm:pt modelId="{16A182E8-938C-489D-BF08-8343B3BAF765}" type="sibTrans" cxnId="{6690B0E7-0662-4018-ABA3-AE7D4DE6ECF2}">
      <dgm:prSet/>
      <dgm:spPr/>
      <dgm:t>
        <a:bodyPr/>
        <a:lstStyle/>
        <a:p>
          <a:endParaRPr lang="en-US"/>
        </a:p>
      </dgm:t>
    </dgm:pt>
    <dgm:pt modelId="{64062CAD-F5A3-47C3-B67B-89622468323C}">
      <dgm:prSet/>
      <dgm:spPr/>
      <dgm:t>
        <a:bodyPr/>
        <a:lstStyle/>
        <a:p>
          <a:r>
            <a:rPr lang="en-US"/>
            <a:t>Stark Law</a:t>
          </a:r>
        </a:p>
      </dgm:t>
    </dgm:pt>
    <dgm:pt modelId="{475C72CE-213D-4ACB-AA7A-79E757BC2D7B}" type="parTrans" cxnId="{57B1DE1E-03D7-42E1-A634-035404C648D9}">
      <dgm:prSet/>
      <dgm:spPr/>
      <dgm:t>
        <a:bodyPr/>
        <a:lstStyle/>
        <a:p>
          <a:endParaRPr lang="en-US"/>
        </a:p>
      </dgm:t>
    </dgm:pt>
    <dgm:pt modelId="{3C7A0701-230B-444F-BCBA-E975EE5D06D6}" type="sibTrans" cxnId="{57B1DE1E-03D7-42E1-A634-035404C648D9}">
      <dgm:prSet/>
      <dgm:spPr/>
      <dgm:t>
        <a:bodyPr/>
        <a:lstStyle/>
        <a:p>
          <a:endParaRPr lang="en-US"/>
        </a:p>
      </dgm:t>
    </dgm:pt>
    <dgm:pt modelId="{08D88ED2-4C77-4D25-91D2-2D96F0767DAF}">
      <dgm:prSet/>
      <dgm:spPr/>
      <dgm:t>
        <a:bodyPr/>
        <a:lstStyle/>
        <a:p>
          <a:r>
            <a:rPr lang="en-US"/>
            <a:t>Regulation of Billing in Medical Practice</a:t>
          </a:r>
        </a:p>
      </dgm:t>
    </dgm:pt>
    <dgm:pt modelId="{B9334CCB-8C87-4642-A610-01D55CD12160}" type="parTrans" cxnId="{8770F0CD-E494-447B-9606-3B1C6B1F594D}">
      <dgm:prSet/>
      <dgm:spPr/>
      <dgm:t>
        <a:bodyPr/>
        <a:lstStyle/>
        <a:p>
          <a:endParaRPr lang="en-US"/>
        </a:p>
      </dgm:t>
    </dgm:pt>
    <dgm:pt modelId="{56CF362A-821E-4A24-AE66-F57795BFBE36}" type="sibTrans" cxnId="{8770F0CD-E494-447B-9606-3B1C6B1F594D}">
      <dgm:prSet/>
      <dgm:spPr/>
      <dgm:t>
        <a:bodyPr/>
        <a:lstStyle/>
        <a:p>
          <a:endParaRPr lang="en-US"/>
        </a:p>
      </dgm:t>
    </dgm:pt>
    <dgm:pt modelId="{12ED34E8-F303-4F98-B3BF-2AE9C7C09AC9}" type="pres">
      <dgm:prSet presAssocID="{7E32B8C9-87ED-4ACC-92E5-32099E212C86}" presName="root" presStyleCnt="0">
        <dgm:presLayoutVars>
          <dgm:dir/>
          <dgm:resizeHandles val="exact"/>
        </dgm:presLayoutVars>
      </dgm:prSet>
      <dgm:spPr/>
    </dgm:pt>
    <dgm:pt modelId="{195C825C-BD11-44E4-A0FD-FBCB05330F69}" type="pres">
      <dgm:prSet presAssocID="{7E32B8C9-87ED-4ACC-92E5-32099E212C86}" presName="container" presStyleCnt="0">
        <dgm:presLayoutVars>
          <dgm:dir/>
          <dgm:resizeHandles val="exact"/>
        </dgm:presLayoutVars>
      </dgm:prSet>
      <dgm:spPr/>
    </dgm:pt>
    <dgm:pt modelId="{F782C020-4F03-4861-BA24-9081A2D1D5FB}" type="pres">
      <dgm:prSet presAssocID="{F3822E14-7510-414C-95B6-85E637B58112}" presName="compNode" presStyleCnt="0"/>
      <dgm:spPr/>
    </dgm:pt>
    <dgm:pt modelId="{111F1668-51E0-4B5B-A5F8-08001B30986E}" type="pres">
      <dgm:prSet presAssocID="{F3822E14-7510-414C-95B6-85E637B58112}" presName="iconBgRect" presStyleLbl="bgShp" presStyleIdx="0" presStyleCnt="4"/>
      <dgm:spPr/>
    </dgm:pt>
    <dgm:pt modelId="{8E9859C9-BC1A-45AF-976A-53AC30A43419}" type="pres">
      <dgm:prSet presAssocID="{F3822E14-7510-414C-95B6-85E637B5811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ose"/>
        </a:ext>
      </dgm:extLst>
    </dgm:pt>
    <dgm:pt modelId="{1F7A9E43-5E72-4132-AA23-8B5E7AEBE021}" type="pres">
      <dgm:prSet presAssocID="{F3822E14-7510-414C-95B6-85E637B58112}" presName="spaceRect" presStyleCnt="0"/>
      <dgm:spPr/>
    </dgm:pt>
    <dgm:pt modelId="{88F8ED28-98F0-42F1-A6F8-17794DB69D2B}" type="pres">
      <dgm:prSet presAssocID="{F3822E14-7510-414C-95B6-85E637B58112}" presName="textRect" presStyleLbl="revTx" presStyleIdx="0" presStyleCnt="4">
        <dgm:presLayoutVars>
          <dgm:chMax val="1"/>
          <dgm:chPref val="1"/>
        </dgm:presLayoutVars>
      </dgm:prSet>
      <dgm:spPr/>
    </dgm:pt>
    <dgm:pt modelId="{0E9485A8-5B29-4119-9DD7-C8726EB057C7}" type="pres">
      <dgm:prSet presAssocID="{025FCCA9-159B-4799-B3D1-EF9CE4F93F66}" presName="sibTrans" presStyleLbl="sibTrans2D1" presStyleIdx="0" presStyleCnt="0"/>
      <dgm:spPr/>
    </dgm:pt>
    <dgm:pt modelId="{D205D818-9507-4C2C-834B-F8E8A664DDEE}" type="pres">
      <dgm:prSet presAssocID="{2B513285-A467-4BC8-9E07-1B8CB6F9F45B}" presName="compNode" presStyleCnt="0"/>
      <dgm:spPr/>
    </dgm:pt>
    <dgm:pt modelId="{F0353714-8557-4C81-B6E9-597005C11A45}" type="pres">
      <dgm:prSet presAssocID="{2B513285-A467-4BC8-9E07-1B8CB6F9F45B}" presName="iconBgRect" presStyleLbl="bgShp" presStyleIdx="1" presStyleCnt="4"/>
      <dgm:spPr/>
    </dgm:pt>
    <dgm:pt modelId="{43AC7FD4-9F5A-4919-A557-08322477A3C5}" type="pres">
      <dgm:prSet presAssocID="{2B513285-A467-4BC8-9E07-1B8CB6F9F45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Judge"/>
        </a:ext>
      </dgm:extLst>
    </dgm:pt>
    <dgm:pt modelId="{11992940-E528-43DE-8ACF-4F05F9C4310C}" type="pres">
      <dgm:prSet presAssocID="{2B513285-A467-4BC8-9E07-1B8CB6F9F45B}" presName="spaceRect" presStyleCnt="0"/>
      <dgm:spPr/>
    </dgm:pt>
    <dgm:pt modelId="{A76B68E7-0F36-433F-A391-ECC7FDB9C8BC}" type="pres">
      <dgm:prSet presAssocID="{2B513285-A467-4BC8-9E07-1B8CB6F9F45B}" presName="textRect" presStyleLbl="revTx" presStyleIdx="1" presStyleCnt="4">
        <dgm:presLayoutVars>
          <dgm:chMax val="1"/>
          <dgm:chPref val="1"/>
        </dgm:presLayoutVars>
      </dgm:prSet>
      <dgm:spPr/>
    </dgm:pt>
    <dgm:pt modelId="{2F522123-DD5F-4B6D-B52F-24730CF1947F}" type="pres">
      <dgm:prSet presAssocID="{16A182E8-938C-489D-BF08-8343B3BAF765}" presName="sibTrans" presStyleLbl="sibTrans2D1" presStyleIdx="0" presStyleCnt="0"/>
      <dgm:spPr/>
    </dgm:pt>
    <dgm:pt modelId="{6493AB5E-FB2F-4500-BF7A-698DC757C15F}" type="pres">
      <dgm:prSet presAssocID="{64062CAD-F5A3-47C3-B67B-89622468323C}" presName="compNode" presStyleCnt="0"/>
      <dgm:spPr/>
    </dgm:pt>
    <dgm:pt modelId="{2A3EB6DB-37BB-4F77-AA97-CC75CA479159}" type="pres">
      <dgm:prSet presAssocID="{64062CAD-F5A3-47C3-B67B-89622468323C}" presName="iconBgRect" presStyleLbl="bgShp" presStyleIdx="2" presStyleCnt="4"/>
      <dgm:spPr/>
    </dgm:pt>
    <dgm:pt modelId="{0C9BB447-0F95-4D3F-90E4-E80D4722E104}" type="pres">
      <dgm:prSet presAssocID="{64062CAD-F5A3-47C3-B67B-89622468323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ales of Justice"/>
        </a:ext>
      </dgm:extLst>
    </dgm:pt>
    <dgm:pt modelId="{72C0B740-0049-48AD-A2A2-55DF9CB26B99}" type="pres">
      <dgm:prSet presAssocID="{64062CAD-F5A3-47C3-B67B-89622468323C}" presName="spaceRect" presStyleCnt="0"/>
      <dgm:spPr/>
    </dgm:pt>
    <dgm:pt modelId="{11DCB99E-7D35-4046-9AF4-AFFE8A1DAC8D}" type="pres">
      <dgm:prSet presAssocID="{64062CAD-F5A3-47C3-B67B-89622468323C}" presName="textRect" presStyleLbl="revTx" presStyleIdx="2" presStyleCnt="4">
        <dgm:presLayoutVars>
          <dgm:chMax val="1"/>
          <dgm:chPref val="1"/>
        </dgm:presLayoutVars>
      </dgm:prSet>
      <dgm:spPr/>
    </dgm:pt>
    <dgm:pt modelId="{CCB39D4D-1509-4D27-B932-ADFD426A0ED5}" type="pres">
      <dgm:prSet presAssocID="{3C7A0701-230B-444F-BCBA-E975EE5D06D6}" presName="sibTrans" presStyleLbl="sibTrans2D1" presStyleIdx="0" presStyleCnt="0"/>
      <dgm:spPr/>
    </dgm:pt>
    <dgm:pt modelId="{2FB24D0E-0F38-4D75-8FFD-0F175DB6AF1B}" type="pres">
      <dgm:prSet presAssocID="{08D88ED2-4C77-4D25-91D2-2D96F0767DAF}" presName="compNode" presStyleCnt="0"/>
      <dgm:spPr/>
    </dgm:pt>
    <dgm:pt modelId="{1831B659-6762-4A18-BDCB-5700C0BB881F}" type="pres">
      <dgm:prSet presAssocID="{08D88ED2-4C77-4D25-91D2-2D96F0767DAF}" presName="iconBgRect" presStyleLbl="bgShp" presStyleIdx="3" presStyleCnt="4"/>
      <dgm:spPr/>
    </dgm:pt>
    <dgm:pt modelId="{1C0B3381-BA29-42E2-A466-82D0351D1EE6}" type="pres">
      <dgm:prSet presAssocID="{08D88ED2-4C77-4D25-91D2-2D96F0767DA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tor"/>
        </a:ext>
      </dgm:extLst>
    </dgm:pt>
    <dgm:pt modelId="{6162113D-2A16-4326-88B2-6E62F6CC76C1}" type="pres">
      <dgm:prSet presAssocID="{08D88ED2-4C77-4D25-91D2-2D96F0767DAF}" presName="spaceRect" presStyleCnt="0"/>
      <dgm:spPr/>
    </dgm:pt>
    <dgm:pt modelId="{149E1883-6FFC-419D-A29E-89BADD64EB29}" type="pres">
      <dgm:prSet presAssocID="{08D88ED2-4C77-4D25-91D2-2D96F0767DAF}" presName="textRect" presStyleLbl="revTx" presStyleIdx="3" presStyleCnt="4">
        <dgm:presLayoutVars>
          <dgm:chMax val="1"/>
          <dgm:chPref val="1"/>
        </dgm:presLayoutVars>
      </dgm:prSet>
      <dgm:spPr/>
    </dgm:pt>
  </dgm:ptLst>
  <dgm:cxnLst>
    <dgm:cxn modelId="{14E98C13-56EE-4D9F-817F-8EB3D458FCBD}" type="presOf" srcId="{3C7A0701-230B-444F-BCBA-E975EE5D06D6}" destId="{CCB39D4D-1509-4D27-B932-ADFD426A0ED5}" srcOrd="0" destOrd="0" presId="urn:microsoft.com/office/officeart/2018/2/layout/IconCircleList"/>
    <dgm:cxn modelId="{57B1DE1E-03D7-42E1-A634-035404C648D9}" srcId="{7E32B8C9-87ED-4ACC-92E5-32099E212C86}" destId="{64062CAD-F5A3-47C3-B67B-89622468323C}" srcOrd="2" destOrd="0" parTransId="{475C72CE-213D-4ACB-AA7A-79E757BC2D7B}" sibTransId="{3C7A0701-230B-444F-BCBA-E975EE5D06D6}"/>
    <dgm:cxn modelId="{3327F733-CDAA-434F-9756-8828D4CAD967}" type="presOf" srcId="{2B513285-A467-4BC8-9E07-1B8CB6F9F45B}" destId="{A76B68E7-0F36-433F-A391-ECC7FDB9C8BC}" srcOrd="0" destOrd="0" presId="urn:microsoft.com/office/officeart/2018/2/layout/IconCircleList"/>
    <dgm:cxn modelId="{FC9B9636-87F8-4F8F-B2F8-26100004773B}" type="presOf" srcId="{F3822E14-7510-414C-95B6-85E637B58112}" destId="{88F8ED28-98F0-42F1-A6F8-17794DB69D2B}" srcOrd="0" destOrd="0" presId="urn:microsoft.com/office/officeart/2018/2/layout/IconCircleList"/>
    <dgm:cxn modelId="{2BCCCE53-8608-48BF-A64F-CF3DE9F88CC5}" type="presOf" srcId="{7E32B8C9-87ED-4ACC-92E5-32099E212C86}" destId="{12ED34E8-F303-4F98-B3BF-2AE9C7C09AC9}" srcOrd="0" destOrd="0" presId="urn:microsoft.com/office/officeart/2018/2/layout/IconCircleList"/>
    <dgm:cxn modelId="{30C2B967-A94B-41DC-9AE1-61BAC2A6324A}" srcId="{7E32B8C9-87ED-4ACC-92E5-32099E212C86}" destId="{F3822E14-7510-414C-95B6-85E637B58112}" srcOrd="0" destOrd="0" parTransId="{24A8E1B0-2CB1-44A4-A456-A57A79DE26CE}" sibTransId="{025FCCA9-159B-4799-B3D1-EF9CE4F93F66}"/>
    <dgm:cxn modelId="{DB5146AC-DF2D-4F82-84B4-E6595B08D5B9}" type="presOf" srcId="{16A182E8-938C-489D-BF08-8343B3BAF765}" destId="{2F522123-DD5F-4B6D-B52F-24730CF1947F}" srcOrd="0" destOrd="0" presId="urn:microsoft.com/office/officeart/2018/2/layout/IconCircleList"/>
    <dgm:cxn modelId="{98AB6AAC-6E9D-4DB1-BD1D-D6B4F77949EF}" type="presOf" srcId="{64062CAD-F5A3-47C3-B67B-89622468323C}" destId="{11DCB99E-7D35-4046-9AF4-AFFE8A1DAC8D}" srcOrd="0" destOrd="0" presId="urn:microsoft.com/office/officeart/2018/2/layout/IconCircleList"/>
    <dgm:cxn modelId="{5B858EC4-84F4-41C3-A2BC-087235416715}" type="presOf" srcId="{08D88ED2-4C77-4D25-91D2-2D96F0767DAF}" destId="{149E1883-6FFC-419D-A29E-89BADD64EB29}" srcOrd="0" destOrd="0" presId="urn:microsoft.com/office/officeart/2018/2/layout/IconCircleList"/>
    <dgm:cxn modelId="{958C0AC9-CD11-4B23-9C16-8298A41FDBF7}" type="presOf" srcId="{025FCCA9-159B-4799-B3D1-EF9CE4F93F66}" destId="{0E9485A8-5B29-4119-9DD7-C8726EB057C7}" srcOrd="0" destOrd="0" presId="urn:microsoft.com/office/officeart/2018/2/layout/IconCircleList"/>
    <dgm:cxn modelId="{8770F0CD-E494-447B-9606-3B1C6B1F594D}" srcId="{7E32B8C9-87ED-4ACC-92E5-32099E212C86}" destId="{08D88ED2-4C77-4D25-91D2-2D96F0767DAF}" srcOrd="3" destOrd="0" parTransId="{B9334CCB-8C87-4642-A610-01D55CD12160}" sibTransId="{56CF362A-821E-4A24-AE66-F57795BFBE36}"/>
    <dgm:cxn modelId="{6690B0E7-0662-4018-ABA3-AE7D4DE6ECF2}" srcId="{7E32B8C9-87ED-4ACC-92E5-32099E212C86}" destId="{2B513285-A467-4BC8-9E07-1B8CB6F9F45B}" srcOrd="1" destOrd="0" parTransId="{3965C0E7-D449-455F-A7E6-3E21CC9E71F4}" sibTransId="{16A182E8-938C-489D-BF08-8343B3BAF765}"/>
    <dgm:cxn modelId="{DB9108E4-E8DE-4C9D-8309-DEA29A4FDC54}" type="presParOf" srcId="{12ED34E8-F303-4F98-B3BF-2AE9C7C09AC9}" destId="{195C825C-BD11-44E4-A0FD-FBCB05330F69}" srcOrd="0" destOrd="0" presId="urn:microsoft.com/office/officeart/2018/2/layout/IconCircleList"/>
    <dgm:cxn modelId="{645BBAB6-F58A-479E-8353-2A09B38CA028}" type="presParOf" srcId="{195C825C-BD11-44E4-A0FD-FBCB05330F69}" destId="{F782C020-4F03-4861-BA24-9081A2D1D5FB}" srcOrd="0" destOrd="0" presId="urn:microsoft.com/office/officeart/2018/2/layout/IconCircleList"/>
    <dgm:cxn modelId="{0E76B53E-EF32-4F0A-B0F3-32F7104CD8E3}" type="presParOf" srcId="{F782C020-4F03-4861-BA24-9081A2D1D5FB}" destId="{111F1668-51E0-4B5B-A5F8-08001B30986E}" srcOrd="0" destOrd="0" presId="urn:microsoft.com/office/officeart/2018/2/layout/IconCircleList"/>
    <dgm:cxn modelId="{7BBBE6E2-1950-4D8A-BF86-1275E54B5026}" type="presParOf" srcId="{F782C020-4F03-4861-BA24-9081A2D1D5FB}" destId="{8E9859C9-BC1A-45AF-976A-53AC30A43419}" srcOrd="1" destOrd="0" presId="urn:microsoft.com/office/officeart/2018/2/layout/IconCircleList"/>
    <dgm:cxn modelId="{8134931D-D86D-4F62-8557-BE1020BB5F6C}" type="presParOf" srcId="{F782C020-4F03-4861-BA24-9081A2D1D5FB}" destId="{1F7A9E43-5E72-4132-AA23-8B5E7AEBE021}" srcOrd="2" destOrd="0" presId="urn:microsoft.com/office/officeart/2018/2/layout/IconCircleList"/>
    <dgm:cxn modelId="{33E55BEB-9665-4D18-BCEB-9577FE688E39}" type="presParOf" srcId="{F782C020-4F03-4861-BA24-9081A2D1D5FB}" destId="{88F8ED28-98F0-42F1-A6F8-17794DB69D2B}" srcOrd="3" destOrd="0" presId="urn:microsoft.com/office/officeart/2018/2/layout/IconCircleList"/>
    <dgm:cxn modelId="{6BDF0C8D-A86B-49ED-8E55-7EFAA6A28D1B}" type="presParOf" srcId="{195C825C-BD11-44E4-A0FD-FBCB05330F69}" destId="{0E9485A8-5B29-4119-9DD7-C8726EB057C7}" srcOrd="1" destOrd="0" presId="urn:microsoft.com/office/officeart/2018/2/layout/IconCircleList"/>
    <dgm:cxn modelId="{CD3BCACB-E16D-4A93-A1B6-02F9D54A6BEB}" type="presParOf" srcId="{195C825C-BD11-44E4-A0FD-FBCB05330F69}" destId="{D205D818-9507-4C2C-834B-F8E8A664DDEE}" srcOrd="2" destOrd="0" presId="urn:microsoft.com/office/officeart/2018/2/layout/IconCircleList"/>
    <dgm:cxn modelId="{78FBAFD6-836C-41A9-A210-4C95F28AA5D3}" type="presParOf" srcId="{D205D818-9507-4C2C-834B-F8E8A664DDEE}" destId="{F0353714-8557-4C81-B6E9-597005C11A45}" srcOrd="0" destOrd="0" presId="urn:microsoft.com/office/officeart/2018/2/layout/IconCircleList"/>
    <dgm:cxn modelId="{2AD45AEF-799C-4409-88E7-14FBD414465D}" type="presParOf" srcId="{D205D818-9507-4C2C-834B-F8E8A664DDEE}" destId="{43AC7FD4-9F5A-4919-A557-08322477A3C5}" srcOrd="1" destOrd="0" presId="urn:microsoft.com/office/officeart/2018/2/layout/IconCircleList"/>
    <dgm:cxn modelId="{F4F9124B-6CBC-4B9A-AED5-2C40E7BDB54F}" type="presParOf" srcId="{D205D818-9507-4C2C-834B-F8E8A664DDEE}" destId="{11992940-E528-43DE-8ACF-4F05F9C4310C}" srcOrd="2" destOrd="0" presId="urn:microsoft.com/office/officeart/2018/2/layout/IconCircleList"/>
    <dgm:cxn modelId="{52A69674-BD97-400B-BED5-151B02A802B7}" type="presParOf" srcId="{D205D818-9507-4C2C-834B-F8E8A664DDEE}" destId="{A76B68E7-0F36-433F-A391-ECC7FDB9C8BC}" srcOrd="3" destOrd="0" presId="urn:microsoft.com/office/officeart/2018/2/layout/IconCircleList"/>
    <dgm:cxn modelId="{103A8D75-955D-4E11-AF91-318C329E49F8}" type="presParOf" srcId="{195C825C-BD11-44E4-A0FD-FBCB05330F69}" destId="{2F522123-DD5F-4B6D-B52F-24730CF1947F}" srcOrd="3" destOrd="0" presId="urn:microsoft.com/office/officeart/2018/2/layout/IconCircleList"/>
    <dgm:cxn modelId="{FF034317-2016-4E75-B5CD-F036022B851B}" type="presParOf" srcId="{195C825C-BD11-44E4-A0FD-FBCB05330F69}" destId="{6493AB5E-FB2F-4500-BF7A-698DC757C15F}" srcOrd="4" destOrd="0" presId="urn:microsoft.com/office/officeart/2018/2/layout/IconCircleList"/>
    <dgm:cxn modelId="{A015907D-F429-4B79-8A1F-CB89C09D7C79}" type="presParOf" srcId="{6493AB5E-FB2F-4500-BF7A-698DC757C15F}" destId="{2A3EB6DB-37BB-4F77-AA97-CC75CA479159}" srcOrd="0" destOrd="0" presId="urn:microsoft.com/office/officeart/2018/2/layout/IconCircleList"/>
    <dgm:cxn modelId="{44018A56-B635-4EBD-BF20-F99D06A44317}" type="presParOf" srcId="{6493AB5E-FB2F-4500-BF7A-698DC757C15F}" destId="{0C9BB447-0F95-4D3F-90E4-E80D4722E104}" srcOrd="1" destOrd="0" presId="urn:microsoft.com/office/officeart/2018/2/layout/IconCircleList"/>
    <dgm:cxn modelId="{8C5CFAC3-650F-4DD5-A591-739254503E33}" type="presParOf" srcId="{6493AB5E-FB2F-4500-BF7A-698DC757C15F}" destId="{72C0B740-0049-48AD-A2A2-55DF9CB26B99}" srcOrd="2" destOrd="0" presId="urn:microsoft.com/office/officeart/2018/2/layout/IconCircleList"/>
    <dgm:cxn modelId="{60E5C522-C74E-423B-B9BB-56DC649AF4B1}" type="presParOf" srcId="{6493AB5E-FB2F-4500-BF7A-698DC757C15F}" destId="{11DCB99E-7D35-4046-9AF4-AFFE8A1DAC8D}" srcOrd="3" destOrd="0" presId="urn:microsoft.com/office/officeart/2018/2/layout/IconCircleList"/>
    <dgm:cxn modelId="{5854221E-0CD9-4A7D-BFD8-5CB34234ABE8}" type="presParOf" srcId="{195C825C-BD11-44E4-A0FD-FBCB05330F69}" destId="{CCB39D4D-1509-4D27-B932-ADFD426A0ED5}" srcOrd="5" destOrd="0" presId="urn:microsoft.com/office/officeart/2018/2/layout/IconCircleList"/>
    <dgm:cxn modelId="{9E0E860B-91B5-4139-81EB-1FF6D06D30E3}" type="presParOf" srcId="{195C825C-BD11-44E4-A0FD-FBCB05330F69}" destId="{2FB24D0E-0F38-4D75-8FFD-0F175DB6AF1B}" srcOrd="6" destOrd="0" presId="urn:microsoft.com/office/officeart/2018/2/layout/IconCircleList"/>
    <dgm:cxn modelId="{FACD3FF1-9BAA-4FDA-9362-337D5C129C3F}" type="presParOf" srcId="{2FB24D0E-0F38-4D75-8FFD-0F175DB6AF1B}" destId="{1831B659-6762-4A18-BDCB-5700C0BB881F}" srcOrd="0" destOrd="0" presId="urn:microsoft.com/office/officeart/2018/2/layout/IconCircleList"/>
    <dgm:cxn modelId="{0BAF1D2E-5D85-4397-AC3F-B50E21F1F627}" type="presParOf" srcId="{2FB24D0E-0F38-4D75-8FFD-0F175DB6AF1B}" destId="{1C0B3381-BA29-42E2-A466-82D0351D1EE6}" srcOrd="1" destOrd="0" presId="urn:microsoft.com/office/officeart/2018/2/layout/IconCircleList"/>
    <dgm:cxn modelId="{909AD7B2-EB60-4302-A946-123D3B998E6B}" type="presParOf" srcId="{2FB24D0E-0F38-4D75-8FFD-0F175DB6AF1B}" destId="{6162113D-2A16-4326-88B2-6E62F6CC76C1}" srcOrd="2" destOrd="0" presId="urn:microsoft.com/office/officeart/2018/2/layout/IconCircleList"/>
    <dgm:cxn modelId="{BAD48BF1-34F1-4EC4-B721-8E54F3AA7485}" type="presParOf" srcId="{2FB24D0E-0F38-4D75-8FFD-0F175DB6AF1B}" destId="{149E1883-6FFC-419D-A29E-89BADD64EB29}"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ED7FAFB-B860-4BF6-815B-8E29C32A80D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8E13A2A-A343-4F48-9F6C-6DDDCD01DDF0}">
      <dgm:prSet/>
      <dgm:spPr/>
      <dgm:t>
        <a:bodyPr/>
        <a:lstStyle/>
        <a:p>
          <a:r>
            <a:rPr lang="en-US"/>
            <a:t>HIPAA</a:t>
          </a:r>
        </a:p>
      </dgm:t>
    </dgm:pt>
    <dgm:pt modelId="{BF672DCF-C0C2-41E9-B4FE-844D6854C4DA}" type="parTrans" cxnId="{33A0ACBC-A27F-4D25-98D2-4F6F4F0CBF4D}">
      <dgm:prSet/>
      <dgm:spPr/>
      <dgm:t>
        <a:bodyPr/>
        <a:lstStyle/>
        <a:p>
          <a:endParaRPr lang="en-US"/>
        </a:p>
      </dgm:t>
    </dgm:pt>
    <dgm:pt modelId="{E89B9596-4B45-4733-8E8F-CC7CFB927ACC}" type="sibTrans" cxnId="{33A0ACBC-A27F-4D25-98D2-4F6F4F0CBF4D}">
      <dgm:prSet/>
      <dgm:spPr/>
      <dgm:t>
        <a:bodyPr/>
        <a:lstStyle/>
        <a:p>
          <a:endParaRPr lang="en-US"/>
        </a:p>
      </dgm:t>
    </dgm:pt>
    <dgm:pt modelId="{327ED767-D876-4701-BE6B-01F63D504A1E}">
      <dgm:prSet/>
      <dgm:spPr/>
      <dgm:t>
        <a:bodyPr/>
        <a:lstStyle/>
        <a:p>
          <a:r>
            <a:rPr lang="en-US"/>
            <a:t>PHI</a:t>
          </a:r>
        </a:p>
      </dgm:t>
    </dgm:pt>
    <dgm:pt modelId="{D90ACBAC-7BC9-41C8-9C07-08359E66D839}" type="parTrans" cxnId="{0064B025-DAC5-4E51-81A9-251DF14C4BD3}">
      <dgm:prSet/>
      <dgm:spPr/>
      <dgm:t>
        <a:bodyPr/>
        <a:lstStyle/>
        <a:p>
          <a:endParaRPr lang="en-US"/>
        </a:p>
      </dgm:t>
    </dgm:pt>
    <dgm:pt modelId="{3183CA56-31C2-4DAE-BE22-4163922D136A}" type="sibTrans" cxnId="{0064B025-DAC5-4E51-81A9-251DF14C4BD3}">
      <dgm:prSet/>
      <dgm:spPr/>
      <dgm:t>
        <a:bodyPr/>
        <a:lstStyle/>
        <a:p>
          <a:endParaRPr lang="en-US"/>
        </a:p>
      </dgm:t>
    </dgm:pt>
    <dgm:pt modelId="{CAE327E3-0589-405A-9F7E-6CA0E8E751BB}">
      <dgm:prSet/>
      <dgm:spPr/>
      <dgm:t>
        <a:bodyPr/>
        <a:lstStyle/>
        <a:p>
          <a:r>
            <a:rPr lang="en-US"/>
            <a:t>Retention of Records</a:t>
          </a:r>
        </a:p>
      </dgm:t>
    </dgm:pt>
    <dgm:pt modelId="{B875981A-E134-484C-9E93-9A9C5F709B7B}" type="parTrans" cxnId="{A4E5132A-F498-4AAC-B647-BB60216A7C79}">
      <dgm:prSet/>
      <dgm:spPr/>
      <dgm:t>
        <a:bodyPr/>
        <a:lstStyle/>
        <a:p>
          <a:endParaRPr lang="en-US"/>
        </a:p>
      </dgm:t>
    </dgm:pt>
    <dgm:pt modelId="{52523534-B234-4E39-A6FB-6AAFC0ED1CF1}" type="sibTrans" cxnId="{A4E5132A-F498-4AAC-B647-BB60216A7C79}">
      <dgm:prSet/>
      <dgm:spPr/>
      <dgm:t>
        <a:bodyPr/>
        <a:lstStyle/>
        <a:p>
          <a:endParaRPr lang="en-US"/>
        </a:p>
      </dgm:t>
    </dgm:pt>
    <dgm:pt modelId="{7CB5DD92-7D6D-48B7-82CF-1F54115D9206}" type="pres">
      <dgm:prSet presAssocID="{0ED7FAFB-B860-4BF6-815B-8E29C32A80D3}" presName="root" presStyleCnt="0">
        <dgm:presLayoutVars>
          <dgm:dir/>
          <dgm:resizeHandles val="exact"/>
        </dgm:presLayoutVars>
      </dgm:prSet>
      <dgm:spPr/>
    </dgm:pt>
    <dgm:pt modelId="{F25F1AD3-4061-4882-93FB-85C91E92453A}" type="pres">
      <dgm:prSet presAssocID="{88E13A2A-A343-4F48-9F6C-6DDDCD01DDF0}" presName="compNode" presStyleCnt="0"/>
      <dgm:spPr/>
    </dgm:pt>
    <dgm:pt modelId="{1A622AF5-BEC2-49D8-B869-AAACD29ECE23}" type="pres">
      <dgm:prSet presAssocID="{88E13A2A-A343-4F48-9F6C-6DDDCD01DDF0}" presName="bgRect" presStyleLbl="bgShp" presStyleIdx="0" presStyleCnt="3"/>
      <dgm:spPr/>
    </dgm:pt>
    <dgm:pt modelId="{4CB9EAA8-87E2-470C-BD2E-8AFF2739082A}" type="pres">
      <dgm:prSet presAssocID="{88E13A2A-A343-4F48-9F6C-6DDDCD01DDF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37ABDEFD-07C6-43D5-86D2-160C8F82342D}" type="pres">
      <dgm:prSet presAssocID="{88E13A2A-A343-4F48-9F6C-6DDDCD01DDF0}" presName="spaceRect" presStyleCnt="0"/>
      <dgm:spPr/>
    </dgm:pt>
    <dgm:pt modelId="{11A79234-77B3-4B6F-B1A7-715DAB179E75}" type="pres">
      <dgm:prSet presAssocID="{88E13A2A-A343-4F48-9F6C-6DDDCD01DDF0}" presName="parTx" presStyleLbl="revTx" presStyleIdx="0" presStyleCnt="3">
        <dgm:presLayoutVars>
          <dgm:chMax val="0"/>
          <dgm:chPref val="0"/>
        </dgm:presLayoutVars>
      </dgm:prSet>
      <dgm:spPr/>
    </dgm:pt>
    <dgm:pt modelId="{56F48790-0606-464E-A60E-F98B69858AAB}" type="pres">
      <dgm:prSet presAssocID="{E89B9596-4B45-4733-8E8F-CC7CFB927ACC}" presName="sibTrans" presStyleCnt="0"/>
      <dgm:spPr/>
    </dgm:pt>
    <dgm:pt modelId="{C09B3786-A112-4CB3-8951-37F8E1361FC9}" type="pres">
      <dgm:prSet presAssocID="{327ED767-D876-4701-BE6B-01F63D504A1E}" presName="compNode" presStyleCnt="0"/>
      <dgm:spPr/>
    </dgm:pt>
    <dgm:pt modelId="{FBF3FC2B-289E-4A4C-A433-CF158F81296D}" type="pres">
      <dgm:prSet presAssocID="{327ED767-D876-4701-BE6B-01F63D504A1E}" presName="bgRect" presStyleLbl="bgShp" presStyleIdx="1" presStyleCnt="3"/>
      <dgm:spPr/>
    </dgm:pt>
    <dgm:pt modelId="{6F4D469A-CC68-4D30-BB7C-CD0CA7BC93AB}" type="pres">
      <dgm:prSet presAssocID="{327ED767-D876-4701-BE6B-01F63D504A1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older"/>
        </a:ext>
      </dgm:extLst>
    </dgm:pt>
    <dgm:pt modelId="{3DA48C3A-2712-4131-8498-0AB2FBB2E932}" type="pres">
      <dgm:prSet presAssocID="{327ED767-D876-4701-BE6B-01F63D504A1E}" presName="spaceRect" presStyleCnt="0"/>
      <dgm:spPr/>
    </dgm:pt>
    <dgm:pt modelId="{D598F040-B830-4412-AABC-F3B867FD0299}" type="pres">
      <dgm:prSet presAssocID="{327ED767-D876-4701-BE6B-01F63D504A1E}" presName="parTx" presStyleLbl="revTx" presStyleIdx="1" presStyleCnt="3">
        <dgm:presLayoutVars>
          <dgm:chMax val="0"/>
          <dgm:chPref val="0"/>
        </dgm:presLayoutVars>
      </dgm:prSet>
      <dgm:spPr/>
    </dgm:pt>
    <dgm:pt modelId="{19E33932-435A-480C-9644-CDDFB9376D60}" type="pres">
      <dgm:prSet presAssocID="{3183CA56-31C2-4DAE-BE22-4163922D136A}" presName="sibTrans" presStyleCnt="0"/>
      <dgm:spPr/>
    </dgm:pt>
    <dgm:pt modelId="{6993632F-81E1-457A-8C48-157C52772BF3}" type="pres">
      <dgm:prSet presAssocID="{CAE327E3-0589-405A-9F7E-6CA0E8E751BB}" presName="compNode" presStyleCnt="0"/>
      <dgm:spPr/>
    </dgm:pt>
    <dgm:pt modelId="{0CABCE59-477B-485B-A58C-239D4A49DFC0}" type="pres">
      <dgm:prSet presAssocID="{CAE327E3-0589-405A-9F7E-6CA0E8E751BB}" presName="bgRect" presStyleLbl="bgShp" presStyleIdx="2" presStyleCnt="3"/>
      <dgm:spPr/>
    </dgm:pt>
    <dgm:pt modelId="{B5C080A1-CD65-4664-AE5D-A1CE9DC952BD}" type="pres">
      <dgm:prSet presAssocID="{CAE327E3-0589-405A-9F7E-6CA0E8E751B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pen Folder"/>
        </a:ext>
      </dgm:extLst>
    </dgm:pt>
    <dgm:pt modelId="{55C40BC0-9E1C-496F-8DA1-A8D3DABB5C21}" type="pres">
      <dgm:prSet presAssocID="{CAE327E3-0589-405A-9F7E-6CA0E8E751BB}" presName="spaceRect" presStyleCnt="0"/>
      <dgm:spPr/>
    </dgm:pt>
    <dgm:pt modelId="{AE05C58D-DA6D-4A7D-90D7-ECFDF6CADCE5}" type="pres">
      <dgm:prSet presAssocID="{CAE327E3-0589-405A-9F7E-6CA0E8E751BB}" presName="parTx" presStyleLbl="revTx" presStyleIdx="2" presStyleCnt="3">
        <dgm:presLayoutVars>
          <dgm:chMax val="0"/>
          <dgm:chPref val="0"/>
        </dgm:presLayoutVars>
      </dgm:prSet>
      <dgm:spPr/>
    </dgm:pt>
  </dgm:ptLst>
  <dgm:cxnLst>
    <dgm:cxn modelId="{0064B025-DAC5-4E51-81A9-251DF14C4BD3}" srcId="{0ED7FAFB-B860-4BF6-815B-8E29C32A80D3}" destId="{327ED767-D876-4701-BE6B-01F63D504A1E}" srcOrd="1" destOrd="0" parTransId="{D90ACBAC-7BC9-41C8-9C07-08359E66D839}" sibTransId="{3183CA56-31C2-4DAE-BE22-4163922D136A}"/>
    <dgm:cxn modelId="{A4E5132A-F498-4AAC-B647-BB60216A7C79}" srcId="{0ED7FAFB-B860-4BF6-815B-8E29C32A80D3}" destId="{CAE327E3-0589-405A-9F7E-6CA0E8E751BB}" srcOrd="2" destOrd="0" parTransId="{B875981A-E134-484C-9E93-9A9C5F709B7B}" sibTransId="{52523534-B234-4E39-A6FB-6AAFC0ED1CF1}"/>
    <dgm:cxn modelId="{B833FC74-38AF-45E6-B189-FBDB6760B9F7}" type="presOf" srcId="{0ED7FAFB-B860-4BF6-815B-8E29C32A80D3}" destId="{7CB5DD92-7D6D-48B7-82CF-1F54115D9206}" srcOrd="0" destOrd="0" presId="urn:microsoft.com/office/officeart/2018/2/layout/IconVerticalSolidList"/>
    <dgm:cxn modelId="{21B0207B-9581-40A3-9916-B58F232D13C6}" type="presOf" srcId="{327ED767-D876-4701-BE6B-01F63D504A1E}" destId="{D598F040-B830-4412-AABC-F3B867FD0299}" srcOrd="0" destOrd="0" presId="urn:microsoft.com/office/officeart/2018/2/layout/IconVerticalSolidList"/>
    <dgm:cxn modelId="{108AB48D-B7EA-4157-B627-1979574CD3BB}" type="presOf" srcId="{CAE327E3-0589-405A-9F7E-6CA0E8E751BB}" destId="{AE05C58D-DA6D-4A7D-90D7-ECFDF6CADCE5}" srcOrd="0" destOrd="0" presId="urn:microsoft.com/office/officeart/2018/2/layout/IconVerticalSolidList"/>
    <dgm:cxn modelId="{236978AF-7967-48C4-B990-C763B7FEB934}" type="presOf" srcId="{88E13A2A-A343-4F48-9F6C-6DDDCD01DDF0}" destId="{11A79234-77B3-4B6F-B1A7-715DAB179E75}" srcOrd="0" destOrd="0" presId="urn:microsoft.com/office/officeart/2018/2/layout/IconVerticalSolidList"/>
    <dgm:cxn modelId="{33A0ACBC-A27F-4D25-98D2-4F6F4F0CBF4D}" srcId="{0ED7FAFB-B860-4BF6-815B-8E29C32A80D3}" destId="{88E13A2A-A343-4F48-9F6C-6DDDCD01DDF0}" srcOrd="0" destOrd="0" parTransId="{BF672DCF-C0C2-41E9-B4FE-844D6854C4DA}" sibTransId="{E89B9596-4B45-4733-8E8F-CC7CFB927ACC}"/>
    <dgm:cxn modelId="{96175D15-551B-42EC-A07D-AE45109984AA}" type="presParOf" srcId="{7CB5DD92-7D6D-48B7-82CF-1F54115D9206}" destId="{F25F1AD3-4061-4882-93FB-85C91E92453A}" srcOrd="0" destOrd="0" presId="urn:microsoft.com/office/officeart/2018/2/layout/IconVerticalSolidList"/>
    <dgm:cxn modelId="{452744EA-D7E7-46F6-9720-7DEEE485B6E9}" type="presParOf" srcId="{F25F1AD3-4061-4882-93FB-85C91E92453A}" destId="{1A622AF5-BEC2-49D8-B869-AAACD29ECE23}" srcOrd="0" destOrd="0" presId="urn:microsoft.com/office/officeart/2018/2/layout/IconVerticalSolidList"/>
    <dgm:cxn modelId="{6B52BFD2-E1BD-457C-AB0D-250DCBCD5588}" type="presParOf" srcId="{F25F1AD3-4061-4882-93FB-85C91E92453A}" destId="{4CB9EAA8-87E2-470C-BD2E-8AFF2739082A}" srcOrd="1" destOrd="0" presId="urn:microsoft.com/office/officeart/2018/2/layout/IconVerticalSolidList"/>
    <dgm:cxn modelId="{70819D2A-BF34-4E30-8537-819458C54097}" type="presParOf" srcId="{F25F1AD3-4061-4882-93FB-85C91E92453A}" destId="{37ABDEFD-07C6-43D5-86D2-160C8F82342D}" srcOrd="2" destOrd="0" presId="urn:microsoft.com/office/officeart/2018/2/layout/IconVerticalSolidList"/>
    <dgm:cxn modelId="{0A401A6B-E0CA-4621-A4A3-A69D79F270D1}" type="presParOf" srcId="{F25F1AD3-4061-4882-93FB-85C91E92453A}" destId="{11A79234-77B3-4B6F-B1A7-715DAB179E75}" srcOrd="3" destOrd="0" presId="urn:microsoft.com/office/officeart/2018/2/layout/IconVerticalSolidList"/>
    <dgm:cxn modelId="{90AFB0F9-9BB0-444F-9DFE-8EAD70397BF4}" type="presParOf" srcId="{7CB5DD92-7D6D-48B7-82CF-1F54115D9206}" destId="{56F48790-0606-464E-A60E-F98B69858AAB}" srcOrd="1" destOrd="0" presId="urn:microsoft.com/office/officeart/2018/2/layout/IconVerticalSolidList"/>
    <dgm:cxn modelId="{EFACAD83-C770-45C0-A078-DCA57E1D4EDF}" type="presParOf" srcId="{7CB5DD92-7D6D-48B7-82CF-1F54115D9206}" destId="{C09B3786-A112-4CB3-8951-37F8E1361FC9}" srcOrd="2" destOrd="0" presId="urn:microsoft.com/office/officeart/2018/2/layout/IconVerticalSolidList"/>
    <dgm:cxn modelId="{69F21ABA-7E2B-422A-8969-B9C995809C77}" type="presParOf" srcId="{C09B3786-A112-4CB3-8951-37F8E1361FC9}" destId="{FBF3FC2B-289E-4A4C-A433-CF158F81296D}" srcOrd="0" destOrd="0" presId="urn:microsoft.com/office/officeart/2018/2/layout/IconVerticalSolidList"/>
    <dgm:cxn modelId="{F57D42B4-97DA-4949-8746-1A51C4E834D4}" type="presParOf" srcId="{C09B3786-A112-4CB3-8951-37F8E1361FC9}" destId="{6F4D469A-CC68-4D30-BB7C-CD0CA7BC93AB}" srcOrd="1" destOrd="0" presId="urn:microsoft.com/office/officeart/2018/2/layout/IconVerticalSolidList"/>
    <dgm:cxn modelId="{1D059E08-C0B5-425E-8859-DE22840334CC}" type="presParOf" srcId="{C09B3786-A112-4CB3-8951-37F8E1361FC9}" destId="{3DA48C3A-2712-4131-8498-0AB2FBB2E932}" srcOrd="2" destOrd="0" presId="urn:microsoft.com/office/officeart/2018/2/layout/IconVerticalSolidList"/>
    <dgm:cxn modelId="{0CAC384E-F42C-4728-AA65-FEEDB3594BCA}" type="presParOf" srcId="{C09B3786-A112-4CB3-8951-37F8E1361FC9}" destId="{D598F040-B830-4412-AABC-F3B867FD0299}" srcOrd="3" destOrd="0" presId="urn:microsoft.com/office/officeart/2018/2/layout/IconVerticalSolidList"/>
    <dgm:cxn modelId="{C0621B9A-75AF-4EB7-9D5F-069E3D49AC89}" type="presParOf" srcId="{7CB5DD92-7D6D-48B7-82CF-1F54115D9206}" destId="{19E33932-435A-480C-9644-CDDFB9376D60}" srcOrd="3" destOrd="0" presId="urn:microsoft.com/office/officeart/2018/2/layout/IconVerticalSolidList"/>
    <dgm:cxn modelId="{DD58CD27-7A0D-45AF-B82F-7089D220DB01}" type="presParOf" srcId="{7CB5DD92-7D6D-48B7-82CF-1F54115D9206}" destId="{6993632F-81E1-457A-8C48-157C52772BF3}" srcOrd="4" destOrd="0" presId="urn:microsoft.com/office/officeart/2018/2/layout/IconVerticalSolidList"/>
    <dgm:cxn modelId="{3AD2E7D4-813A-437D-92D4-17EE545BBE8F}" type="presParOf" srcId="{6993632F-81E1-457A-8C48-157C52772BF3}" destId="{0CABCE59-477B-485B-A58C-239D4A49DFC0}" srcOrd="0" destOrd="0" presId="urn:microsoft.com/office/officeart/2018/2/layout/IconVerticalSolidList"/>
    <dgm:cxn modelId="{88C02873-7311-4216-B6CF-FE8CA8B96442}" type="presParOf" srcId="{6993632F-81E1-457A-8C48-157C52772BF3}" destId="{B5C080A1-CD65-4664-AE5D-A1CE9DC952BD}" srcOrd="1" destOrd="0" presId="urn:microsoft.com/office/officeart/2018/2/layout/IconVerticalSolidList"/>
    <dgm:cxn modelId="{0E1E4885-5808-41BC-9F97-EA2746F441D7}" type="presParOf" srcId="{6993632F-81E1-457A-8C48-157C52772BF3}" destId="{55C40BC0-9E1C-496F-8DA1-A8D3DABB5C21}" srcOrd="2" destOrd="0" presId="urn:microsoft.com/office/officeart/2018/2/layout/IconVerticalSolidList"/>
    <dgm:cxn modelId="{B7E49ABD-CB44-4668-8FB4-69360406A2A1}" type="presParOf" srcId="{6993632F-81E1-457A-8C48-157C52772BF3}" destId="{AE05C58D-DA6D-4A7D-90D7-ECFDF6CADCE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89CE039-7EAB-418C-A8EF-B14E7D476E61}"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F09C2C9-7144-4A29-ACD9-1B4A9B75AD36}">
      <dgm:prSet/>
      <dgm:spPr/>
      <dgm:t>
        <a:bodyPr/>
        <a:lstStyle/>
        <a:p>
          <a:pPr>
            <a:lnSpc>
              <a:spcPct val="100000"/>
            </a:lnSpc>
          </a:pPr>
          <a:r>
            <a:rPr lang="en-US"/>
            <a:t>Defining Malpractice</a:t>
          </a:r>
        </a:p>
      </dgm:t>
    </dgm:pt>
    <dgm:pt modelId="{8831CA56-FEF8-4809-B970-9AB9CC8CFECB}" type="parTrans" cxnId="{41855229-8ABC-4EF4-9195-5F9B237AD02A}">
      <dgm:prSet/>
      <dgm:spPr/>
      <dgm:t>
        <a:bodyPr/>
        <a:lstStyle/>
        <a:p>
          <a:endParaRPr lang="en-US"/>
        </a:p>
      </dgm:t>
    </dgm:pt>
    <dgm:pt modelId="{21B07DEF-849A-494E-AF70-84E9D629C71F}" type="sibTrans" cxnId="{41855229-8ABC-4EF4-9195-5F9B237AD02A}">
      <dgm:prSet/>
      <dgm:spPr/>
      <dgm:t>
        <a:bodyPr/>
        <a:lstStyle/>
        <a:p>
          <a:pPr>
            <a:lnSpc>
              <a:spcPct val="100000"/>
            </a:lnSpc>
          </a:pPr>
          <a:endParaRPr lang="en-US"/>
        </a:p>
      </dgm:t>
    </dgm:pt>
    <dgm:pt modelId="{4DBAB585-E562-4D64-8367-B07DD5A101F6}">
      <dgm:prSet/>
      <dgm:spPr/>
      <dgm:t>
        <a:bodyPr/>
        <a:lstStyle/>
        <a:p>
          <a:pPr>
            <a:lnSpc>
              <a:spcPct val="100000"/>
            </a:lnSpc>
          </a:pPr>
          <a:r>
            <a:rPr lang="en-US"/>
            <a:t>Medical Practices Act</a:t>
          </a:r>
        </a:p>
      </dgm:t>
    </dgm:pt>
    <dgm:pt modelId="{D6702DFF-DA98-452E-B3C1-C670987EFEF2}" type="parTrans" cxnId="{19246120-D3BC-4CAC-80D1-037E667CE2A8}">
      <dgm:prSet/>
      <dgm:spPr/>
      <dgm:t>
        <a:bodyPr/>
        <a:lstStyle/>
        <a:p>
          <a:endParaRPr lang="en-US"/>
        </a:p>
      </dgm:t>
    </dgm:pt>
    <dgm:pt modelId="{EEA41DE0-CB77-46AB-AA13-5B137437EFF4}" type="sibTrans" cxnId="{19246120-D3BC-4CAC-80D1-037E667CE2A8}">
      <dgm:prSet/>
      <dgm:spPr/>
      <dgm:t>
        <a:bodyPr/>
        <a:lstStyle/>
        <a:p>
          <a:pPr>
            <a:lnSpc>
              <a:spcPct val="100000"/>
            </a:lnSpc>
          </a:pPr>
          <a:endParaRPr lang="en-US"/>
        </a:p>
      </dgm:t>
    </dgm:pt>
    <dgm:pt modelId="{64F0A0E0-1FAE-4B22-B5FB-F94249192185}">
      <dgm:prSet/>
      <dgm:spPr/>
      <dgm:t>
        <a:bodyPr/>
        <a:lstStyle/>
        <a:p>
          <a:pPr>
            <a:lnSpc>
              <a:spcPct val="100000"/>
            </a:lnSpc>
          </a:pPr>
          <a:r>
            <a:rPr lang="en-US"/>
            <a:t>Malpractice Insurance</a:t>
          </a:r>
        </a:p>
      </dgm:t>
    </dgm:pt>
    <dgm:pt modelId="{C95FAE6C-B289-47B0-B2BF-0A7A7EFFFAFD}" type="parTrans" cxnId="{7DC159B2-48BB-4E08-B920-DE14A2D5DD91}">
      <dgm:prSet/>
      <dgm:spPr/>
      <dgm:t>
        <a:bodyPr/>
        <a:lstStyle/>
        <a:p>
          <a:endParaRPr lang="en-US"/>
        </a:p>
      </dgm:t>
    </dgm:pt>
    <dgm:pt modelId="{8CD087A2-6B3B-4FC2-9CC0-5D679A01F855}" type="sibTrans" cxnId="{7DC159B2-48BB-4E08-B920-DE14A2D5DD91}">
      <dgm:prSet/>
      <dgm:spPr/>
      <dgm:t>
        <a:bodyPr/>
        <a:lstStyle/>
        <a:p>
          <a:endParaRPr lang="en-US"/>
        </a:p>
      </dgm:t>
    </dgm:pt>
    <dgm:pt modelId="{F5A283D7-3529-9542-8350-63ED5BE05D1F}">
      <dgm:prSet/>
      <dgm:spPr/>
      <dgm:t>
        <a:bodyPr/>
        <a:lstStyle/>
        <a:p>
          <a:pPr>
            <a:lnSpc>
              <a:spcPct val="100000"/>
            </a:lnSpc>
          </a:pPr>
          <a:r>
            <a:rPr lang="en-US" dirty="0"/>
            <a:t>Risk Assessment</a:t>
          </a:r>
        </a:p>
      </dgm:t>
    </dgm:pt>
    <dgm:pt modelId="{1532CAF3-7E8E-534F-9006-6A62BF11C394}" type="parTrans" cxnId="{FF24AAB3-17F5-DE4E-8540-D8FDA8603F5C}">
      <dgm:prSet/>
      <dgm:spPr/>
      <dgm:t>
        <a:bodyPr/>
        <a:lstStyle/>
        <a:p>
          <a:endParaRPr lang="en-US"/>
        </a:p>
      </dgm:t>
    </dgm:pt>
    <dgm:pt modelId="{BF622675-FBCB-9D4C-AC46-74E8BB0E680F}" type="sibTrans" cxnId="{FF24AAB3-17F5-DE4E-8540-D8FDA8603F5C}">
      <dgm:prSet/>
      <dgm:spPr/>
      <dgm:t>
        <a:bodyPr/>
        <a:lstStyle/>
        <a:p>
          <a:pPr>
            <a:lnSpc>
              <a:spcPct val="100000"/>
            </a:lnSpc>
          </a:pPr>
          <a:endParaRPr lang="en-US"/>
        </a:p>
      </dgm:t>
    </dgm:pt>
    <dgm:pt modelId="{B0C4CB9B-115E-4113-B756-0E6DA0C62BD5}" type="pres">
      <dgm:prSet presAssocID="{889CE039-7EAB-418C-A8EF-B14E7D476E61}" presName="root" presStyleCnt="0">
        <dgm:presLayoutVars>
          <dgm:dir/>
          <dgm:resizeHandles val="exact"/>
        </dgm:presLayoutVars>
      </dgm:prSet>
      <dgm:spPr/>
    </dgm:pt>
    <dgm:pt modelId="{465F757A-F270-4337-B0D3-299A9A129D1E}" type="pres">
      <dgm:prSet presAssocID="{889CE039-7EAB-418C-A8EF-B14E7D476E61}" presName="container" presStyleCnt="0">
        <dgm:presLayoutVars>
          <dgm:dir/>
          <dgm:resizeHandles val="exact"/>
        </dgm:presLayoutVars>
      </dgm:prSet>
      <dgm:spPr/>
    </dgm:pt>
    <dgm:pt modelId="{F6BF7D1D-F4DC-49F8-8A13-56BA9739C342}" type="pres">
      <dgm:prSet presAssocID="{BF09C2C9-7144-4A29-ACD9-1B4A9B75AD36}" presName="compNode" presStyleCnt="0"/>
      <dgm:spPr/>
    </dgm:pt>
    <dgm:pt modelId="{265A0C4C-BB97-4D34-8D45-7A4EAB76FAF1}" type="pres">
      <dgm:prSet presAssocID="{BF09C2C9-7144-4A29-ACD9-1B4A9B75AD36}" presName="iconBgRect" presStyleLbl="bgShp" presStyleIdx="0" presStyleCnt="4"/>
      <dgm:spPr/>
    </dgm:pt>
    <dgm:pt modelId="{C8DFD910-DB71-457A-A33E-E528BA506425}" type="pres">
      <dgm:prSet presAssocID="{BF09C2C9-7144-4A29-ACD9-1B4A9B75AD3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90DD4624-6C96-4D72-83FF-8711EE9A2F94}" type="pres">
      <dgm:prSet presAssocID="{BF09C2C9-7144-4A29-ACD9-1B4A9B75AD36}" presName="spaceRect" presStyleCnt="0"/>
      <dgm:spPr/>
    </dgm:pt>
    <dgm:pt modelId="{FA549B94-C5CF-43E6-8A81-6A0AA5815813}" type="pres">
      <dgm:prSet presAssocID="{BF09C2C9-7144-4A29-ACD9-1B4A9B75AD36}" presName="textRect" presStyleLbl="revTx" presStyleIdx="0" presStyleCnt="4">
        <dgm:presLayoutVars>
          <dgm:chMax val="1"/>
          <dgm:chPref val="1"/>
        </dgm:presLayoutVars>
      </dgm:prSet>
      <dgm:spPr/>
    </dgm:pt>
    <dgm:pt modelId="{E23F0B1B-1F70-4639-90FE-3EEE2C98BDDF}" type="pres">
      <dgm:prSet presAssocID="{21B07DEF-849A-494E-AF70-84E9D629C71F}" presName="sibTrans" presStyleLbl="sibTrans2D1" presStyleIdx="0" presStyleCnt="0"/>
      <dgm:spPr/>
    </dgm:pt>
    <dgm:pt modelId="{37BB3F72-36B8-4B0E-8478-FC7D5836C7FF}" type="pres">
      <dgm:prSet presAssocID="{4DBAB585-E562-4D64-8367-B07DD5A101F6}" presName="compNode" presStyleCnt="0"/>
      <dgm:spPr/>
    </dgm:pt>
    <dgm:pt modelId="{4E17A2E3-B926-41C5-A8B7-E560DBC8B8B1}" type="pres">
      <dgm:prSet presAssocID="{4DBAB585-E562-4D64-8367-B07DD5A101F6}" presName="iconBgRect" presStyleLbl="bgShp" presStyleIdx="1" presStyleCnt="4"/>
      <dgm:spPr/>
    </dgm:pt>
    <dgm:pt modelId="{F7CC0BCA-7A94-4A62-95A2-2E5CF112E133}" type="pres">
      <dgm:prSet presAssocID="{4DBAB585-E562-4D64-8367-B07DD5A101F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ethoscope"/>
        </a:ext>
      </dgm:extLst>
    </dgm:pt>
    <dgm:pt modelId="{1EC464D3-5C40-48B3-90E1-4B9CB60F59BC}" type="pres">
      <dgm:prSet presAssocID="{4DBAB585-E562-4D64-8367-B07DD5A101F6}" presName="spaceRect" presStyleCnt="0"/>
      <dgm:spPr/>
    </dgm:pt>
    <dgm:pt modelId="{69C86DBB-77E1-4B38-9BB6-249221A61895}" type="pres">
      <dgm:prSet presAssocID="{4DBAB585-E562-4D64-8367-B07DD5A101F6}" presName="textRect" presStyleLbl="revTx" presStyleIdx="1" presStyleCnt="4">
        <dgm:presLayoutVars>
          <dgm:chMax val="1"/>
          <dgm:chPref val="1"/>
        </dgm:presLayoutVars>
      </dgm:prSet>
      <dgm:spPr/>
    </dgm:pt>
    <dgm:pt modelId="{76F00CED-837D-4D40-B95F-FD443A242C4E}" type="pres">
      <dgm:prSet presAssocID="{EEA41DE0-CB77-46AB-AA13-5B137437EFF4}" presName="sibTrans" presStyleLbl="sibTrans2D1" presStyleIdx="0" presStyleCnt="0"/>
      <dgm:spPr/>
    </dgm:pt>
    <dgm:pt modelId="{C027510B-AB96-42CD-B0DB-CA82FC9F9284}" type="pres">
      <dgm:prSet presAssocID="{F5A283D7-3529-9542-8350-63ED5BE05D1F}" presName="compNode" presStyleCnt="0"/>
      <dgm:spPr/>
    </dgm:pt>
    <dgm:pt modelId="{CB11E12B-D0FA-4A10-99AB-1A11099D7CED}" type="pres">
      <dgm:prSet presAssocID="{F5A283D7-3529-9542-8350-63ED5BE05D1F}" presName="iconBgRect" presStyleLbl="bgShp" presStyleIdx="2" presStyleCnt="4"/>
      <dgm:spPr/>
    </dgm:pt>
    <dgm:pt modelId="{648D8B61-125D-4627-B48E-F2C04D779663}" type="pres">
      <dgm:prSet presAssocID="{F5A283D7-3529-9542-8350-63ED5BE05D1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Warning"/>
        </a:ext>
      </dgm:extLst>
    </dgm:pt>
    <dgm:pt modelId="{AB879842-A48A-4A52-9C1F-5BADF883C862}" type="pres">
      <dgm:prSet presAssocID="{F5A283D7-3529-9542-8350-63ED5BE05D1F}" presName="spaceRect" presStyleCnt="0"/>
      <dgm:spPr/>
    </dgm:pt>
    <dgm:pt modelId="{049148B1-396F-4B1B-A9EA-3493C7F6B35D}" type="pres">
      <dgm:prSet presAssocID="{F5A283D7-3529-9542-8350-63ED5BE05D1F}" presName="textRect" presStyleLbl="revTx" presStyleIdx="2" presStyleCnt="4">
        <dgm:presLayoutVars>
          <dgm:chMax val="1"/>
          <dgm:chPref val="1"/>
        </dgm:presLayoutVars>
      </dgm:prSet>
      <dgm:spPr/>
    </dgm:pt>
    <dgm:pt modelId="{EBB84EC2-38DD-484B-9AC6-F7F74DD447AD}" type="pres">
      <dgm:prSet presAssocID="{BF622675-FBCB-9D4C-AC46-74E8BB0E680F}" presName="sibTrans" presStyleLbl="sibTrans2D1" presStyleIdx="0" presStyleCnt="0"/>
      <dgm:spPr/>
    </dgm:pt>
    <dgm:pt modelId="{9B4DD344-666F-4D42-A876-689EFE3EE485}" type="pres">
      <dgm:prSet presAssocID="{64F0A0E0-1FAE-4B22-B5FB-F94249192185}" presName="compNode" presStyleCnt="0"/>
      <dgm:spPr/>
    </dgm:pt>
    <dgm:pt modelId="{A4A5A251-A736-4947-9E4A-22B12AF175E7}" type="pres">
      <dgm:prSet presAssocID="{64F0A0E0-1FAE-4B22-B5FB-F94249192185}" presName="iconBgRect" presStyleLbl="bgShp" presStyleIdx="3" presStyleCnt="4"/>
      <dgm:spPr/>
    </dgm:pt>
    <dgm:pt modelId="{8CC00447-53E7-47C8-B32B-8AC6622264D4}" type="pres">
      <dgm:prSet presAssocID="{64F0A0E0-1FAE-4B22-B5FB-F9424919218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edical"/>
        </a:ext>
      </dgm:extLst>
    </dgm:pt>
    <dgm:pt modelId="{0E0CAB17-1687-4B63-8B72-4D0958578BC9}" type="pres">
      <dgm:prSet presAssocID="{64F0A0E0-1FAE-4B22-B5FB-F94249192185}" presName="spaceRect" presStyleCnt="0"/>
      <dgm:spPr/>
    </dgm:pt>
    <dgm:pt modelId="{36A64D5C-0F64-4579-85CE-ACF8591BF090}" type="pres">
      <dgm:prSet presAssocID="{64F0A0E0-1FAE-4B22-B5FB-F94249192185}" presName="textRect" presStyleLbl="revTx" presStyleIdx="3" presStyleCnt="4">
        <dgm:presLayoutVars>
          <dgm:chMax val="1"/>
          <dgm:chPref val="1"/>
        </dgm:presLayoutVars>
      </dgm:prSet>
      <dgm:spPr/>
    </dgm:pt>
  </dgm:ptLst>
  <dgm:cxnLst>
    <dgm:cxn modelId="{3D3F580B-D3C9-5347-8522-177907CC3955}" type="presOf" srcId="{F5A283D7-3529-9542-8350-63ED5BE05D1F}" destId="{049148B1-396F-4B1B-A9EA-3493C7F6B35D}" srcOrd="0" destOrd="0" presId="urn:microsoft.com/office/officeart/2018/2/layout/IconCircleList"/>
    <dgm:cxn modelId="{19246120-D3BC-4CAC-80D1-037E667CE2A8}" srcId="{889CE039-7EAB-418C-A8EF-B14E7D476E61}" destId="{4DBAB585-E562-4D64-8367-B07DD5A101F6}" srcOrd="1" destOrd="0" parTransId="{D6702DFF-DA98-452E-B3C1-C670987EFEF2}" sibTransId="{EEA41DE0-CB77-46AB-AA13-5B137437EFF4}"/>
    <dgm:cxn modelId="{41855229-8ABC-4EF4-9195-5F9B237AD02A}" srcId="{889CE039-7EAB-418C-A8EF-B14E7D476E61}" destId="{BF09C2C9-7144-4A29-ACD9-1B4A9B75AD36}" srcOrd="0" destOrd="0" parTransId="{8831CA56-FEF8-4809-B970-9AB9CC8CFECB}" sibTransId="{21B07DEF-849A-494E-AF70-84E9D629C71F}"/>
    <dgm:cxn modelId="{CC50C530-055B-F942-A281-45FB669296E7}" type="presOf" srcId="{4DBAB585-E562-4D64-8367-B07DD5A101F6}" destId="{69C86DBB-77E1-4B38-9BB6-249221A61895}" srcOrd="0" destOrd="0" presId="urn:microsoft.com/office/officeart/2018/2/layout/IconCircleList"/>
    <dgm:cxn modelId="{317FFA4F-B779-7047-9BA4-CCEA4A0565DF}" type="presOf" srcId="{21B07DEF-849A-494E-AF70-84E9D629C71F}" destId="{E23F0B1B-1F70-4639-90FE-3EEE2C98BDDF}" srcOrd="0" destOrd="0" presId="urn:microsoft.com/office/officeart/2018/2/layout/IconCircleList"/>
    <dgm:cxn modelId="{B9EB5474-3FF0-CA4A-8DFF-4E83AAE6DA5A}" type="presOf" srcId="{BF622675-FBCB-9D4C-AC46-74E8BB0E680F}" destId="{EBB84EC2-38DD-484B-9AC6-F7F74DD447AD}" srcOrd="0" destOrd="0" presId="urn:microsoft.com/office/officeart/2018/2/layout/IconCircleList"/>
    <dgm:cxn modelId="{69AE86A6-CF84-F64D-99CC-DCC9299DD1C7}" type="presOf" srcId="{BF09C2C9-7144-4A29-ACD9-1B4A9B75AD36}" destId="{FA549B94-C5CF-43E6-8A81-6A0AA5815813}" srcOrd="0" destOrd="0" presId="urn:microsoft.com/office/officeart/2018/2/layout/IconCircleList"/>
    <dgm:cxn modelId="{7DC159B2-48BB-4E08-B920-DE14A2D5DD91}" srcId="{889CE039-7EAB-418C-A8EF-B14E7D476E61}" destId="{64F0A0E0-1FAE-4B22-B5FB-F94249192185}" srcOrd="3" destOrd="0" parTransId="{C95FAE6C-B289-47B0-B2BF-0A7A7EFFFAFD}" sibTransId="{8CD087A2-6B3B-4FC2-9CC0-5D679A01F855}"/>
    <dgm:cxn modelId="{82BE1EB3-79F0-734C-AB38-A9975B148241}" type="presOf" srcId="{EEA41DE0-CB77-46AB-AA13-5B137437EFF4}" destId="{76F00CED-837D-4D40-B95F-FD443A242C4E}" srcOrd="0" destOrd="0" presId="urn:microsoft.com/office/officeart/2018/2/layout/IconCircleList"/>
    <dgm:cxn modelId="{FF24AAB3-17F5-DE4E-8540-D8FDA8603F5C}" srcId="{889CE039-7EAB-418C-A8EF-B14E7D476E61}" destId="{F5A283D7-3529-9542-8350-63ED5BE05D1F}" srcOrd="2" destOrd="0" parTransId="{1532CAF3-7E8E-534F-9006-6A62BF11C394}" sibTransId="{BF622675-FBCB-9D4C-AC46-74E8BB0E680F}"/>
    <dgm:cxn modelId="{E086C5C1-06CE-7B46-8804-0319B51E76BF}" type="presOf" srcId="{64F0A0E0-1FAE-4B22-B5FB-F94249192185}" destId="{36A64D5C-0F64-4579-85CE-ACF8591BF090}" srcOrd="0" destOrd="0" presId="urn:microsoft.com/office/officeart/2018/2/layout/IconCircleList"/>
    <dgm:cxn modelId="{5A8FF1D5-4FF7-6F40-93E0-7770EF3FFB20}" type="presOf" srcId="{889CE039-7EAB-418C-A8EF-B14E7D476E61}" destId="{B0C4CB9B-115E-4113-B756-0E6DA0C62BD5}" srcOrd="0" destOrd="0" presId="urn:microsoft.com/office/officeart/2018/2/layout/IconCircleList"/>
    <dgm:cxn modelId="{CF8336D9-2B4A-644C-BBDC-C6287C5AACD1}" type="presParOf" srcId="{B0C4CB9B-115E-4113-B756-0E6DA0C62BD5}" destId="{465F757A-F270-4337-B0D3-299A9A129D1E}" srcOrd="0" destOrd="0" presId="urn:microsoft.com/office/officeart/2018/2/layout/IconCircleList"/>
    <dgm:cxn modelId="{D5B0FF28-DEAE-1845-A72C-03F1A94B42BD}" type="presParOf" srcId="{465F757A-F270-4337-B0D3-299A9A129D1E}" destId="{F6BF7D1D-F4DC-49F8-8A13-56BA9739C342}" srcOrd="0" destOrd="0" presId="urn:microsoft.com/office/officeart/2018/2/layout/IconCircleList"/>
    <dgm:cxn modelId="{25F943EF-867D-C141-8C35-50D450EF153D}" type="presParOf" srcId="{F6BF7D1D-F4DC-49F8-8A13-56BA9739C342}" destId="{265A0C4C-BB97-4D34-8D45-7A4EAB76FAF1}" srcOrd="0" destOrd="0" presId="urn:microsoft.com/office/officeart/2018/2/layout/IconCircleList"/>
    <dgm:cxn modelId="{84E31B74-227B-3743-B3CA-98590E049A2D}" type="presParOf" srcId="{F6BF7D1D-F4DC-49F8-8A13-56BA9739C342}" destId="{C8DFD910-DB71-457A-A33E-E528BA506425}" srcOrd="1" destOrd="0" presId="urn:microsoft.com/office/officeart/2018/2/layout/IconCircleList"/>
    <dgm:cxn modelId="{AA4E55A2-9B99-B040-9E86-F426055F0B70}" type="presParOf" srcId="{F6BF7D1D-F4DC-49F8-8A13-56BA9739C342}" destId="{90DD4624-6C96-4D72-83FF-8711EE9A2F94}" srcOrd="2" destOrd="0" presId="urn:microsoft.com/office/officeart/2018/2/layout/IconCircleList"/>
    <dgm:cxn modelId="{17A691F2-6405-D24C-B29B-157967C851F7}" type="presParOf" srcId="{F6BF7D1D-F4DC-49F8-8A13-56BA9739C342}" destId="{FA549B94-C5CF-43E6-8A81-6A0AA5815813}" srcOrd="3" destOrd="0" presId="urn:microsoft.com/office/officeart/2018/2/layout/IconCircleList"/>
    <dgm:cxn modelId="{2DFF1304-AFC6-4642-ACB2-8B6896B33B12}" type="presParOf" srcId="{465F757A-F270-4337-B0D3-299A9A129D1E}" destId="{E23F0B1B-1F70-4639-90FE-3EEE2C98BDDF}" srcOrd="1" destOrd="0" presId="urn:microsoft.com/office/officeart/2018/2/layout/IconCircleList"/>
    <dgm:cxn modelId="{45D372CE-97FD-8340-B7E3-C2410F15454B}" type="presParOf" srcId="{465F757A-F270-4337-B0D3-299A9A129D1E}" destId="{37BB3F72-36B8-4B0E-8478-FC7D5836C7FF}" srcOrd="2" destOrd="0" presId="urn:microsoft.com/office/officeart/2018/2/layout/IconCircleList"/>
    <dgm:cxn modelId="{A88EA232-E661-3242-862A-FBBAA3DF3DF3}" type="presParOf" srcId="{37BB3F72-36B8-4B0E-8478-FC7D5836C7FF}" destId="{4E17A2E3-B926-41C5-A8B7-E560DBC8B8B1}" srcOrd="0" destOrd="0" presId="urn:microsoft.com/office/officeart/2018/2/layout/IconCircleList"/>
    <dgm:cxn modelId="{2B904B8A-8F75-834C-A188-825758C2BA4D}" type="presParOf" srcId="{37BB3F72-36B8-4B0E-8478-FC7D5836C7FF}" destId="{F7CC0BCA-7A94-4A62-95A2-2E5CF112E133}" srcOrd="1" destOrd="0" presId="urn:microsoft.com/office/officeart/2018/2/layout/IconCircleList"/>
    <dgm:cxn modelId="{64B78919-6D4A-B740-A81B-AD9710867BBC}" type="presParOf" srcId="{37BB3F72-36B8-4B0E-8478-FC7D5836C7FF}" destId="{1EC464D3-5C40-48B3-90E1-4B9CB60F59BC}" srcOrd="2" destOrd="0" presId="urn:microsoft.com/office/officeart/2018/2/layout/IconCircleList"/>
    <dgm:cxn modelId="{EB40D5EC-DF5D-0646-8318-AFAE3BB27ACD}" type="presParOf" srcId="{37BB3F72-36B8-4B0E-8478-FC7D5836C7FF}" destId="{69C86DBB-77E1-4B38-9BB6-249221A61895}" srcOrd="3" destOrd="0" presId="urn:microsoft.com/office/officeart/2018/2/layout/IconCircleList"/>
    <dgm:cxn modelId="{96FF9CC6-9476-E74B-88C8-169D67E9DD84}" type="presParOf" srcId="{465F757A-F270-4337-B0D3-299A9A129D1E}" destId="{76F00CED-837D-4D40-B95F-FD443A242C4E}" srcOrd="3" destOrd="0" presId="urn:microsoft.com/office/officeart/2018/2/layout/IconCircleList"/>
    <dgm:cxn modelId="{2FEF17C2-49DC-5148-9561-241520446D4C}" type="presParOf" srcId="{465F757A-F270-4337-B0D3-299A9A129D1E}" destId="{C027510B-AB96-42CD-B0DB-CA82FC9F9284}" srcOrd="4" destOrd="0" presId="urn:microsoft.com/office/officeart/2018/2/layout/IconCircleList"/>
    <dgm:cxn modelId="{4122028E-6E60-CE42-8413-60E792F494A8}" type="presParOf" srcId="{C027510B-AB96-42CD-B0DB-CA82FC9F9284}" destId="{CB11E12B-D0FA-4A10-99AB-1A11099D7CED}" srcOrd="0" destOrd="0" presId="urn:microsoft.com/office/officeart/2018/2/layout/IconCircleList"/>
    <dgm:cxn modelId="{08D8F8A2-3609-B742-ACAA-F03ADE20744C}" type="presParOf" srcId="{C027510B-AB96-42CD-B0DB-CA82FC9F9284}" destId="{648D8B61-125D-4627-B48E-F2C04D779663}" srcOrd="1" destOrd="0" presId="urn:microsoft.com/office/officeart/2018/2/layout/IconCircleList"/>
    <dgm:cxn modelId="{91C55DAB-0C8D-924A-8C1A-69102DC677D5}" type="presParOf" srcId="{C027510B-AB96-42CD-B0DB-CA82FC9F9284}" destId="{AB879842-A48A-4A52-9C1F-5BADF883C862}" srcOrd="2" destOrd="0" presId="urn:microsoft.com/office/officeart/2018/2/layout/IconCircleList"/>
    <dgm:cxn modelId="{48C7F2FF-5AA8-3C4F-99B6-3FF4DC24E590}" type="presParOf" srcId="{C027510B-AB96-42CD-B0DB-CA82FC9F9284}" destId="{049148B1-396F-4B1B-A9EA-3493C7F6B35D}" srcOrd="3" destOrd="0" presId="urn:microsoft.com/office/officeart/2018/2/layout/IconCircleList"/>
    <dgm:cxn modelId="{F69D5660-045D-1C4C-BCF5-1F3449CA6484}" type="presParOf" srcId="{465F757A-F270-4337-B0D3-299A9A129D1E}" destId="{EBB84EC2-38DD-484B-9AC6-F7F74DD447AD}" srcOrd="5" destOrd="0" presId="urn:microsoft.com/office/officeart/2018/2/layout/IconCircleList"/>
    <dgm:cxn modelId="{DA306E59-12FB-A846-8275-DBEDDB99C764}" type="presParOf" srcId="{465F757A-F270-4337-B0D3-299A9A129D1E}" destId="{9B4DD344-666F-4D42-A876-689EFE3EE485}" srcOrd="6" destOrd="0" presId="urn:microsoft.com/office/officeart/2018/2/layout/IconCircleList"/>
    <dgm:cxn modelId="{1D9350E9-30FF-0740-B316-964238007D93}" type="presParOf" srcId="{9B4DD344-666F-4D42-A876-689EFE3EE485}" destId="{A4A5A251-A736-4947-9E4A-22B12AF175E7}" srcOrd="0" destOrd="0" presId="urn:microsoft.com/office/officeart/2018/2/layout/IconCircleList"/>
    <dgm:cxn modelId="{948EE967-08CD-4249-91F9-64F59DE6FCE7}" type="presParOf" srcId="{9B4DD344-666F-4D42-A876-689EFE3EE485}" destId="{8CC00447-53E7-47C8-B32B-8AC6622264D4}" srcOrd="1" destOrd="0" presId="urn:microsoft.com/office/officeart/2018/2/layout/IconCircleList"/>
    <dgm:cxn modelId="{F0D75247-8928-FF43-A370-2EC6E50E7971}" type="presParOf" srcId="{9B4DD344-666F-4D42-A876-689EFE3EE485}" destId="{0E0CAB17-1687-4B63-8B72-4D0958578BC9}" srcOrd="2" destOrd="0" presId="urn:microsoft.com/office/officeart/2018/2/layout/IconCircleList"/>
    <dgm:cxn modelId="{E486C7A6-5692-C249-999F-6D1F6B3523E6}" type="presParOf" srcId="{9B4DD344-666F-4D42-A876-689EFE3EE485}" destId="{36A64D5C-0F64-4579-85CE-ACF8591BF090}"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0883C5-53C3-4AB7-AF10-39F395B4F68F}">
      <dsp:nvSpPr>
        <dsp:cNvPr id="0" name=""/>
        <dsp:cNvSpPr/>
      </dsp:nvSpPr>
      <dsp:spPr>
        <a:xfrm>
          <a:off x="289979" y="452820"/>
          <a:ext cx="901775" cy="901775"/>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3A5307-4A1F-460A-B90F-2A654CCB95E1}">
      <dsp:nvSpPr>
        <dsp:cNvPr id="0" name=""/>
        <dsp:cNvSpPr/>
      </dsp:nvSpPr>
      <dsp:spPr>
        <a:xfrm>
          <a:off x="482161" y="645002"/>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2DFAF42-3AAC-4F2F-98B0-26218F6FEDBC}">
      <dsp:nvSpPr>
        <dsp:cNvPr id="0" name=""/>
        <dsp:cNvSpPr/>
      </dsp:nvSpPr>
      <dsp:spPr>
        <a:xfrm>
          <a:off x="1707" y="1635476"/>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a:t>Organization &amp; Governance Laws</a:t>
          </a:r>
        </a:p>
      </dsp:txBody>
      <dsp:txXfrm>
        <a:off x="1707" y="1635476"/>
        <a:ext cx="1478320" cy="591328"/>
      </dsp:txXfrm>
    </dsp:sp>
    <dsp:sp modelId="{CD6CB40C-6655-408D-90A6-888CDE9DE72B}">
      <dsp:nvSpPr>
        <dsp:cNvPr id="0" name=""/>
        <dsp:cNvSpPr/>
      </dsp:nvSpPr>
      <dsp:spPr>
        <a:xfrm>
          <a:off x="2027006" y="452820"/>
          <a:ext cx="901775" cy="901775"/>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F03E51-7236-4712-8491-7BE09649DDFE}">
      <dsp:nvSpPr>
        <dsp:cNvPr id="0" name=""/>
        <dsp:cNvSpPr/>
      </dsp:nvSpPr>
      <dsp:spPr>
        <a:xfrm>
          <a:off x="2219187" y="645002"/>
          <a:ext cx="517412" cy="5174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A5F02B2-9E6B-4BA2-ACD9-482288144A32}">
      <dsp:nvSpPr>
        <dsp:cNvPr id="0" name=""/>
        <dsp:cNvSpPr/>
      </dsp:nvSpPr>
      <dsp:spPr>
        <a:xfrm>
          <a:off x="1738733" y="1635476"/>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a:t>Contract Law</a:t>
          </a:r>
        </a:p>
      </dsp:txBody>
      <dsp:txXfrm>
        <a:off x="1738733" y="1635476"/>
        <a:ext cx="1478320" cy="591328"/>
      </dsp:txXfrm>
    </dsp:sp>
    <dsp:sp modelId="{4822CA5E-8243-4155-B3D2-8CE91ABA214D}">
      <dsp:nvSpPr>
        <dsp:cNvPr id="0" name=""/>
        <dsp:cNvSpPr/>
      </dsp:nvSpPr>
      <dsp:spPr>
        <a:xfrm>
          <a:off x="3764032" y="452820"/>
          <a:ext cx="901775" cy="901775"/>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20C29A-88FF-48D2-9B2A-B7DDA3BE31A5}">
      <dsp:nvSpPr>
        <dsp:cNvPr id="0" name=""/>
        <dsp:cNvSpPr/>
      </dsp:nvSpPr>
      <dsp:spPr>
        <a:xfrm>
          <a:off x="3956214" y="645002"/>
          <a:ext cx="517412" cy="5174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071FF60-9563-49C8-82CE-10890654A35A}">
      <dsp:nvSpPr>
        <dsp:cNvPr id="0" name=""/>
        <dsp:cNvSpPr/>
      </dsp:nvSpPr>
      <dsp:spPr>
        <a:xfrm>
          <a:off x="3475760" y="1635476"/>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a:t>Federal &amp; State Taxation</a:t>
          </a:r>
        </a:p>
      </dsp:txBody>
      <dsp:txXfrm>
        <a:off x="3475760" y="1635476"/>
        <a:ext cx="1478320" cy="591328"/>
      </dsp:txXfrm>
    </dsp:sp>
    <dsp:sp modelId="{B031EACD-0B62-40AD-BD9D-A8EDD6ECAAC4}">
      <dsp:nvSpPr>
        <dsp:cNvPr id="0" name=""/>
        <dsp:cNvSpPr/>
      </dsp:nvSpPr>
      <dsp:spPr>
        <a:xfrm>
          <a:off x="5501058" y="452820"/>
          <a:ext cx="901775" cy="901775"/>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055344-F457-4D7B-B8EE-C4ECB88C7074}">
      <dsp:nvSpPr>
        <dsp:cNvPr id="0" name=""/>
        <dsp:cNvSpPr/>
      </dsp:nvSpPr>
      <dsp:spPr>
        <a:xfrm>
          <a:off x="5693240" y="645002"/>
          <a:ext cx="517412" cy="51741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F7F2BB3-83FD-4331-9886-44F8106DCE54}">
      <dsp:nvSpPr>
        <dsp:cNvPr id="0" name=""/>
        <dsp:cNvSpPr/>
      </dsp:nvSpPr>
      <dsp:spPr>
        <a:xfrm>
          <a:off x="5212786" y="1635476"/>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a:t>Antitrust Laws</a:t>
          </a:r>
        </a:p>
      </dsp:txBody>
      <dsp:txXfrm>
        <a:off x="5212786" y="1635476"/>
        <a:ext cx="1478320" cy="591328"/>
      </dsp:txXfrm>
    </dsp:sp>
    <dsp:sp modelId="{B7234D31-2345-4700-95FC-51CB6AAC65EC}">
      <dsp:nvSpPr>
        <dsp:cNvPr id="0" name=""/>
        <dsp:cNvSpPr/>
      </dsp:nvSpPr>
      <dsp:spPr>
        <a:xfrm>
          <a:off x="1158492" y="2596385"/>
          <a:ext cx="901775" cy="901775"/>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5E9CDC-A4C6-4FF1-9550-E820DB348988}">
      <dsp:nvSpPr>
        <dsp:cNvPr id="0" name=""/>
        <dsp:cNvSpPr/>
      </dsp:nvSpPr>
      <dsp:spPr>
        <a:xfrm>
          <a:off x="1350674" y="2788566"/>
          <a:ext cx="517412" cy="51741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B41A12B-3627-41B3-970D-26F5DFD38E58}">
      <dsp:nvSpPr>
        <dsp:cNvPr id="0" name=""/>
        <dsp:cNvSpPr/>
      </dsp:nvSpPr>
      <dsp:spPr>
        <a:xfrm>
          <a:off x="870220" y="3779041"/>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a:t>Fraud &amp; Abuse</a:t>
          </a:r>
        </a:p>
      </dsp:txBody>
      <dsp:txXfrm>
        <a:off x="870220" y="3779041"/>
        <a:ext cx="1478320" cy="591328"/>
      </dsp:txXfrm>
    </dsp:sp>
    <dsp:sp modelId="{84C4031C-B13D-45E9-9E81-234391424A5C}">
      <dsp:nvSpPr>
        <dsp:cNvPr id="0" name=""/>
        <dsp:cNvSpPr/>
      </dsp:nvSpPr>
      <dsp:spPr>
        <a:xfrm>
          <a:off x="2895519" y="2596385"/>
          <a:ext cx="901775" cy="901775"/>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6020CC-5F4D-412F-A422-807EC7B3E297}">
      <dsp:nvSpPr>
        <dsp:cNvPr id="0" name=""/>
        <dsp:cNvSpPr/>
      </dsp:nvSpPr>
      <dsp:spPr>
        <a:xfrm>
          <a:off x="3087700" y="2788566"/>
          <a:ext cx="517412" cy="51741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97ED2EE-4A14-46A9-9CF5-76B862B6522C}">
      <dsp:nvSpPr>
        <dsp:cNvPr id="0" name=""/>
        <dsp:cNvSpPr/>
      </dsp:nvSpPr>
      <dsp:spPr>
        <a:xfrm>
          <a:off x="2607246" y="3779041"/>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a:t>Medical Records Regulations</a:t>
          </a:r>
        </a:p>
      </dsp:txBody>
      <dsp:txXfrm>
        <a:off x="2607246" y="3779041"/>
        <a:ext cx="1478320" cy="591328"/>
      </dsp:txXfrm>
    </dsp:sp>
    <dsp:sp modelId="{7D6D0D70-785A-46EC-A5FD-B6C550C3121E}">
      <dsp:nvSpPr>
        <dsp:cNvPr id="0" name=""/>
        <dsp:cNvSpPr/>
      </dsp:nvSpPr>
      <dsp:spPr>
        <a:xfrm>
          <a:off x="4632545" y="2596385"/>
          <a:ext cx="901775" cy="901775"/>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72E0C8-DDC9-4D26-98E4-C127C13D6214}">
      <dsp:nvSpPr>
        <dsp:cNvPr id="0" name=""/>
        <dsp:cNvSpPr/>
      </dsp:nvSpPr>
      <dsp:spPr>
        <a:xfrm>
          <a:off x="4824727" y="2788566"/>
          <a:ext cx="517412" cy="517412"/>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D8E71D4-2E90-48D4-83AE-22CD252C5A31}">
      <dsp:nvSpPr>
        <dsp:cNvPr id="0" name=""/>
        <dsp:cNvSpPr/>
      </dsp:nvSpPr>
      <dsp:spPr>
        <a:xfrm>
          <a:off x="4344273" y="3779041"/>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a:t>Malpractice &amp; Medical Practices Act</a:t>
          </a:r>
        </a:p>
      </dsp:txBody>
      <dsp:txXfrm>
        <a:off x="4344273" y="3779041"/>
        <a:ext cx="1478320" cy="5913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DBBF69-46CC-4DEE-BB07-D1B2F7323CDF}">
      <dsp:nvSpPr>
        <dsp:cNvPr id="0" name=""/>
        <dsp:cNvSpPr/>
      </dsp:nvSpPr>
      <dsp:spPr>
        <a:xfrm>
          <a:off x="0" y="1610"/>
          <a:ext cx="8596312" cy="81646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A17FC7-8BD7-4D73-93F9-BF8FA4F1F2BB}">
      <dsp:nvSpPr>
        <dsp:cNvPr id="0" name=""/>
        <dsp:cNvSpPr/>
      </dsp:nvSpPr>
      <dsp:spPr>
        <a:xfrm>
          <a:off x="246981" y="185315"/>
          <a:ext cx="449056" cy="4490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C1842CB-DAD1-44A3-A0F0-CFF75ACFF0F0}">
      <dsp:nvSpPr>
        <dsp:cNvPr id="0" name=""/>
        <dsp:cNvSpPr/>
      </dsp:nvSpPr>
      <dsp:spPr>
        <a:xfrm>
          <a:off x="943018" y="1610"/>
          <a:ext cx="7653293" cy="816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409" tIns="86409" rIns="86409" bIns="86409" numCol="1" spcCol="1270" anchor="ctr" anchorCtr="0">
          <a:noAutofit/>
        </a:bodyPr>
        <a:lstStyle/>
        <a:p>
          <a:pPr marL="0" lvl="0" indent="0" algn="l" defTabSz="977900">
            <a:lnSpc>
              <a:spcPct val="90000"/>
            </a:lnSpc>
            <a:spcBef>
              <a:spcPct val="0"/>
            </a:spcBef>
            <a:spcAft>
              <a:spcPct val="35000"/>
            </a:spcAft>
            <a:buNone/>
          </a:pPr>
          <a:r>
            <a:rPr lang="en-US" sz="2200" kern="1200"/>
            <a:t>Business Licenses</a:t>
          </a:r>
        </a:p>
      </dsp:txBody>
      <dsp:txXfrm>
        <a:off x="943018" y="1610"/>
        <a:ext cx="7653293" cy="816466"/>
      </dsp:txXfrm>
    </dsp:sp>
    <dsp:sp modelId="{25837461-C11D-4EF5-8D21-075D68ECD90E}">
      <dsp:nvSpPr>
        <dsp:cNvPr id="0" name=""/>
        <dsp:cNvSpPr/>
      </dsp:nvSpPr>
      <dsp:spPr>
        <a:xfrm>
          <a:off x="0" y="1022193"/>
          <a:ext cx="8596312" cy="81646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FEC519-B1BD-4E59-BA89-8CB6F8389B4D}">
      <dsp:nvSpPr>
        <dsp:cNvPr id="0" name=""/>
        <dsp:cNvSpPr/>
      </dsp:nvSpPr>
      <dsp:spPr>
        <a:xfrm>
          <a:off x="246981" y="1205898"/>
          <a:ext cx="449056" cy="4490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62FC93A-0C2F-4613-9317-D89A6C39C56E}">
      <dsp:nvSpPr>
        <dsp:cNvPr id="0" name=""/>
        <dsp:cNvSpPr/>
      </dsp:nvSpPr>
      <dsp:spPr>
        <a:xfrm>
          <a:off x="943018" y="1022193"/>
          <a:ext cx="7653293" cy="816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409" tIns="86409" rIns="86409" bIns="86409" numCol="1" spcCol="1270" anchor="ctr" anchorCtr="0">
          <a:noAutofit/>
        </a:bodyPr>
        <a:lstStyle/>
        <a:p>
          <a:pPr marL="0" lvl="0" indent="0" algn="l" defTabSz="977900">
            <a:lnSpc>
              <a:spcPct val="90000"/>
            </a:lnSpc>
            <a:spcBef>
              <a:spcPct val="0"/>
            </a:spcBef>
            <a:spcAft>
              <a:spcPct val="35000"/>
            </a:spcAft>
            <a:buNone/>
          </a:pPr>
          <a:r>
            <a:rPr lang="en-US" sz="2200" kern="1200"/>
            <a:t>Licensing Medical Professionals</a:t>
          </a:r>
        </a:p>
      </dsp:txBody>
      <dsp:txXfrm>
        <a:off x="943018" y="1022193"/>
        <a:ext cx="7653293" cy="816466"/>
      </dsp:txXfrm>
    </dsp:sp>
    <dsp:sp modelId="{D1925232-F324-4617-B2E8-8046D8AC1FEE}">
      <dsp:nvSpPr>
        <dsp:cNvPr id="0" name=""/>
        <dsp:cNvSpPr/>
      </dsp:nvSpPr>
      <dsp:spPr>
        <a:xfrm>
          <a:off x="0" y="2042776"/>
          <a:ext cx="8596312" cy="81646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C4B56B-0C0D-4EE0-B0AD-C999D780A18D}">
      <dsp:nvSpPr>
        <dsp:cNvPr id="0" name=""/>
        <dsp:cNvSpPr/>
      </dsp:nvSpPr>
      <dsp:spPr>
        <a:xfrm>
          <a:off x="246981" y="2226481"/>
          <a:ext cx="449056" cy="4490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02D3100-EE89-468E-9A2B-5FE4A1EBB09C}">
      <dsp:nvSpPr>
        <dsp:cNvPr id="0" name=""/>
        <dsp:cNvSpPr/>
      </dsp:nvSpPr>
      <dsp:spPr>
        <a:xfrm>
          <a:off x="943018" y="2042776"/>
          <a:ext cx="7653293" cy="816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409" tIns="86409" rIns="86409" bIns="86409" numCol="1" spcCol="1270" anchor="ctr" anchorCtr="0">
          <a:noAutofit/>
        </a:bodyPr>
        <a:lstStyle/>
        <a:p>
          <a:pPr marL="0" lvl="0" indent="0" algn="l" defTabSz="977900">
            <a:lnSpc>
              <a:spcPct val="90000"/>
            </a:lnSpc>
            <a:spcBef>
              <a:spcPct val="0"/>
            </a:spcBef>
            <a:spcAft>
              <a:spcPct val="35000"/>
            </a:spcAft>
            <a:buNone/>
          </a:pPr>
          <a:r>
            <a:rPr lang="en-US" sz="2200" kern="1200"/>
            <a:t>National Provider Data Bank</a:t>
          </a:r>
        </a:p>
      </dsp:txBody>
      <dsp:txXfrm>
        <a:off x="943018" y="2042776"/>
        <a:ext cx="7653293" cy="816466"/>
      </dsp:txXfrm>
    </dsp:sp>
    <dsp:sp modelId="{8EC397C0-61BA-4366-A323-ABAF978E2A3C}">
      <dsp:nvSpPr>
        <dsp:cNvPr id="0" name=""/>
        <dsp:cNvSpPr/>
      </dsp:nvSpPr>
      <dsp:spPr>
        <a:xfrm>
          <a:off x="0" y="3063359"/>
          <a:ext cx="8596312" cy="81646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B77464-AD78-4BDE-B623-C81E04019E46}">
      <dsp:nvSpPr>
        <dsp:cNvPr id="0" name=""/>
        <dsp:cNvSpPr/>
      </dsp:nvSpPr>
      <dsp:spPr>
        <a:xfrm>
          <a:off x="246981" y="3247064"/>
          <a:ext cx="449056" cy="44905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5444DC4-66ED-4E8D-B044-A7373839BD09}">
      <dsp:nvSpPr>
        <dsp:cNvPr id="0" name=""/>
        <dsp:cNvSpPr/>
      </dsp:nvSpPr>
      <dsp:spPr>
        <a:xfrm>
          <a:off x="943018" y="3063359"/>
          <a:ext cx="7653293" cy="8164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409" tIns="86409" rIns="86409" bIns="86409" numCol="1" spcCol="1270" anchor="ctr" anchorCtr="0">
          <a:noAutofit/>
        </a:bodyPr>
        <a:lstStyle/>
        <a:p>
          <a:pPr marL="0" lvl="0" indent="0" algn="l" defTabSz="977900">
            <a:lnSpc>
              <a:spcPct val="90000"/>
            </a:lnSpc>
            <a:spcBef>
              <a:spcPct val="0"/>
            </a:spcBef>
            <a:spcAft>
              <a:spcPct val="35000"/>
            </a:spcAft>
            <a:buNone/>
          </a:pPr>
          <a:r>
            <a:rPr lang="en-US" sz="2200" kern="1200"/>
            <a:t>Corporate Organizational Documents</a:t>
          </a:r>
        </a:p>
      </dsp:txBody>
      <dsp:txXfrm>
        <a:off x="943018" y="3063359"/>
        <a:ext cx="7653293" cy="8164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C42DC4-6358-4E62-A349-C5400A2CE322}">
      <dsp:nvSpPr>
        <dsp:cNvPr id="0" name=""/>
        <dsp:cNvSpPr/>
      </dsp:nvSpPr>
      <dsp:spPr>
        <a:xfrm>
          <a:off x="99656" y="499136"/>
          <a:ext cx="1111659" cy="111165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55CD79-E7EB-484D-8003-DE78F91CEB99}">
      <dsp:nvSpPr>
        <dsp:cNvPr id="0" name=""/>
        <dsp:cNvSpPr/>
      </dsp:nvSpPr>
      <dsp:spPr>
        <a:xfrm>
          <a:off x="333104" y="732585"/>
          <a:ext cx="644762" cy="6447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0CD1C5F-765C-449F-BA5B-E5CFDD192372}">
      <dsp:nvSpPr>
        <dsp:cNvPr id="0" name=""/>
        <dsp:cNvSpPr/>
      </dsp:nvSpPr>
      <dsp:spPr>
        <a:xfrm>
          <a:off x="1449528" y="499136"/>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Physician-Practice Contracts</a:t>
          </a:r>
        </a:p>
      </dsp:txBody>
      <dsp:txXfrm>
        <a:off x="1449528" y="499136"/>
        <a:ext cx="2620340" cy="1111659"/>
      </dsp:txXfrm>
    </dsp:sp>
    <dsp:sp modelId="{75A5F5C5-EA86-461E-9328-B32ADEAA87BA}">
      <dsp:nvSpPr>
        <dsp:cNvPr id="0" name=""/>
        <dsp:cNvSpPr/>
      </dsp:nvSpPr>
      <dsp:spPr>
        <a:xfrm>
          <a:off x="4526443" y="499136"/>
          <a:ext cx="1111659" cy="1111659"/>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D059E7-BCD8-48C4-A8D1-D5F24903B1B5}">
      <dsp:nvSpPr>
        <dsp:cNvPr id="0" name=""/>
        <dsp:cNvSpPr/>
      </dsp:nvSpPr>
      <dsp:spPr>
        <a:xfrm>
          <a:off x="4759891" y="732585"/>
          <a:ext cx="644762" cy="6447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DDA33D4-DFCD-42DD-9AA9-93A5BCF665EB}">
      <dsp:nvSpPr>
        <dsp:cNvPr id="0" name=""/>
        <dsp:cNvSpPr/>
      </dsp:nvSpPr>
      <dsp:spPr>
        <a:xfrm>
          <a:off x="5876315" y="499136"/>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Affiliate Provider Contracts</a:t>
          </a:r>
        </a:p>
      </dsp:txBody>
      <dsp:txXfrm>
        <a:off x="5876315" y="499136"/>
        <a:ext cx="2620340" cy="1111659"/>
      </dsp:txXfrm>
    </dsp:sp>
    <dsp:sp modelId="{4EF8C5EF-29B1-4C30-AADC-33ABEFD41D98}">
      <dsp:nvSpPr>
        <dsp:cNvPr id="0" name=""/>
        <dsp:cNvSpPr/>
      </dsp:nvSpPr>
      <dsp:spPr>
        <a:xfrm>
          <a:off x="99656" y="2270640"/>
          <a:ext cx="1111659" cy="1111659"/>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89515A-FED6-4E3C-8EFE-CDEFE256DDED}">
      <dsp:nvSpPr>
        <dsp:cNvPr id="0" name=""/>
        <dsp:cNvSpPr/>
      </dsp:nvSpPr>
      <dsp:spPr>
        <a:xfrm>
          <a:off x="333104" y="2504089"/>
          <a:ext cx="644762" cy="6447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5ED7569-D8C0-4E59-A977-56D9D7756344}">
      <dsp:nvSpPr>
        <dsp:cNvPr id="0" name=""/>
        <dsp:cNvSpPr/>
      </dsp:nvSpPr>
      <dsp:spPr>
        <a:xfrm>
          <a:off x="1449528" y="2270640"/>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Payer Contracts</a:t>
          </a:r>
        </a:p>
      </dsp:txBody>
      <dsp:txXfrm>
        <a:off x="1449528" y="2270640"/>
        <a:ext cx="2620340" cy="1111659"/>
      </dsp:txXfrm>
    </dsp:sp>
    <dsp:sp modelId="{4D9E323D-D444-4891-A6C3-46B2D158BEA2}">
      <dsp:nvSpPr>
        <dsp:cNvPr id="0" name=""/>
        <dsp:cNvSpPr/>
      </dsp:nvSpPr>
      <dsp:spPr>
        <a:xfrm>
          <a:off x="4526443" y="2270640"/>
          <a:ext cx="1111659" cy="1111659"/>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1F30B3-8ED6-4E64-9841-95E5FB930C7D}">
      <dsp:nvSpPr>
        <dsp:cNvPr id="0" name=""/>
        <dsp:cNvSpPr/>
      </dsp:nvSpPr>
      <dsp:spPr>
        <a:xfrm>
          <a:off x="4759891" y="2504089"/>
          <a:ext cx="644762" cy="64476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C37C341-A87A-4380-A461-5B05A44C4DB4}">
      <dsp:nvSpPr>
        <dsp:cNvPr id="0" name=""/>
        <dsp:cNvSpPr/>
      </dsp:nvSpPr>
      <dsp:spPr>
        <a:xfrm>
          <a:off x="5876315" y="2270640"/>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Vendor and Other Entity Contracts</a:t>
          </a:r>
        </a:p>
      </dsp:txBody>
      <dsp:txXfrm>
        <a:off x="5876315" y="2270640"/>
        <a:ext cx="2620340" cy="11116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16804E-C8BC-4E43-9A19-D75E98AB763B}">
      <dsp:nvSpPr>
        <dsp:cNvPr id="0" name=""/>
        <dsp:cNvSpPr/>
      </dsp:nvSpPr>
      <dsp:spPr>
        <a:xfrm>
          <a:off x="0" y="473"/>
          <a:ext cx="8596312" cy="110871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3B2EDD-CF10-4E12-9EBE-6DA94B608F8E}">
      <dsp:nvSpPr>
        <dsp:cNvPr id="0" name=""/>
        <dsp:cNvSpPr/>
      </dsp:nvSpPr>
      <dsp:spPr>
        <a:xfrm>
          <a:off x="335385" y="249933"/>
          <a:ext cx="609791" cy="6097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BFCC140-EF5C-4682-ADA4-3D130F6AEB9E}">
      <dsp:nvSpPr>
        <dsp:cNvPr id="0" name=""/>
        <dsp:cNvSpPr/>
      </dsp:nvSpPr>
      <dsp:spPr>
        <a:xfrm>
          <a:off x="1280561" y="473"/>
          <a:ext cx="7315750" cy="1108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339" tIns="117339" rIns="117339" bIns="117339" numCol="1" spcCol="1270" anchor="ctr" anchorCtr="0">
          <a:noAutofit/>
        </a:bodyPr>
        <a:lstStyle/>
        <a:p>
          <a:pPr marL="0" lvl="0" indent="0" algn="l" defTabSz="1111250">
            <a:lnSpc>
              <a:spcPct val="90000"/>
            </a:lnSpc>
            <a:spcBef>
              <a:spcPct val="0"/>
            </a:spcBef>
            <a:spcAft>
              <a:spcPct val="35000"/>
            </a:spcAft>
            <a:buNone/>
          </a:pPr>
          <a:r>
            <a:rPr lang="en-US" sz="2500" kern="1200"/>
            <a:t>Corporation Tax Laws</a:t>
          </a:r>
        </a:p>
      </dsp:txBody>
      <dsp:txXfrm>
        <a:off x="1280561" y="473"/>
        <a:ext cx="7315750" cy="1108711"/>
      </dsp:txXfrm>
    </dsp:sp>
    <dsp:sp modelId="{D7B70158-B0C8-43BC-9248-CB19215C6202}">
      <dsp:nvSpPr>
        <dsp:cNvPr id="0" name=""/>
        <dsp:cNvSpPr/>
      </dsp:nvSpPr>
      <dsp:spPr>
        <a:xfrm>
          <a:off x="0" y="1386362"/>
          <a:ext cx="8596312" cy="110871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A07FFD-79E0-4D6F-B087-44AEA621FCDA}">
      <dsp:nvSpPr>
        <dsp:cNvPr id="0" name=""/>
        <dsp:cNvSpPr/>
      </dsp:nvSpPr>
      <dsp:spPr>
        <a:xfrm>
          <a:off x="335385" y="1635822"/>
          <a:ext cx="609791" cy="6097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5ACA653-905A-48FD-A28F-3B489B2D4C7B}">
      <dsp:nvSpPr>
        <dsp:cNvPr id="0" name=""/>
        <dsp:cNvSpPr/>
      </dsp:nvSpPr>
      <dsp:spPr>
        <a:xfrm>
          <a:off x="1280561" y="1386362"/>
          <a:ext cx="7315750" cy="1108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339" tIns="117339" rIns="117339" bIns="117339" numCol="1" spcCol="1270" anchor="ctr" anchorCtr="0">
          <a:noAutofit/>
        </a:bodyPr>
        <a:lstStyle/>
        <a:p>
          <a:pPr marL="0" lvl="0" indent="0" algn="l" defTabSz="1111250">
            <a:lnSpc>
              <a:spcPct val="90000"/>
            </a:lnSpc>
            <a:spcBef>
              <a:spcPct val="0"/>
            </a:spcBef>
            <a:spcAft>
              <a:spcPct val="35000"/>
            </a:spcAft>
            <a:buNone/>
          </a:pPr>
          <a:r>
            <a:rPr lang="en-US" sz="2500" kern="1200"/>
            <a:t>Retained Earnings</a:t>
          </a:r>
        </a:p>
      </dsp:txBody>
      <dsp:txXfrm>
        <a:off x="1280561" y="1386362"/>
        <a:ext cx="7315750" cy="1108711"/>
      </dsp:txXfrm>
    </dsp:sp>
    <dsp:sp modelId="{6DC3B331-9610-4560-B643-7F51E48A26A6}">
      <dsp:nvSpPr>
        <dsp:cNvPr id="0" name=""/>
        <dsp:cNvSpPr/>
      </dsp:nvSpPr>
      <dsp:spPr>
        <a:xfrm>
          <a:off x="0" y="2772251"/>
          <a:ext cx="8596312" cy="110871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DF68F4-3166-41E3-A982-412B1EA66338}">
      <dsp:nvSpPr>
        <dsp:cNvPr id="0" name=""/>
        <dsp:cNvSpPr/>
      </dsp:nvSpPr>
      <dsp:spPr>
        <a:xfrm>
          <a:off x="335385" y="3021711"/>
          <a:ext cx="609791" cy="6097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5D0DAFD-21FB-49D5-98A4-2E58979B800A}">
      <dsp:nvSpPr>
        <dsp:cNvPr id="0" name=""/>
        <dsp:cNvSpPr/>
      </dsp:nvSpPr>
      <dsp:spPr>
        <a:xfrm>
          <a:off x="1280561" y="2772251"/>
          <a:ext cx="7315750" cy="1108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339" tIns="117339" rIns="117339" bIns="117339" numCol="1" spcCol="1270" anchor="ctr" anchorCtr="0">
          <a:noAutofit/>
        </a:bodyPr>
        <a:lstStyle/>
        <a:p>
          <a:pPr marL="0" lvl="0" indent="0" algn="l" defTabSz="1111250">
            <a:lnSpc>
              <a:spcPct val="90000"/>
            </a:lnSpc>
            <a:spcBef>
              <a:spcPct val="0"/>
            </a:spcBef>
            <a:spcAft>
              <a:spcPct val="35000"/>
            </a:spcAft>
            <a:buNone/>
          </a:pPr>
          <a:r>
            <a:rPr lang="en-US" sz="2500" kern="1200"/>
            <a:t>Owner’s Equity</a:t>
          </a:r>
        </a:p>
      </dsp:txBody>
      <dsp:txXfrm>
        <a:off x="1280561" y="2772251"/>
        <a:ext cx="7315750" cy="110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1F1668-51E0-4B5B-A5F8-08001B30986E}">
      <dsp:nvSpPr>
        <dsp:cNvPr id="0" name=""/>
        <dsp:cNvSpPr/>
      </dsp:nvSpPr>
      <dsp:spPr>
        <a:xfrm>
          <a:off x="99656" y="499136"/>
          <a:ext cx="1111659" cy="111165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9859C9-BC1A-45AF-976A-53AC30A43419}">
      <dsp:nvSpPr>
        <dsp:cNvPr id="0" name=""/>
        <dsp:cNvSpPr/>
      </dsp:nvSpPr>
      <dsp:spPr>
        <a:xfrm>
          <a:off x="333104" y="732585"/>
          <a:ext cx="644762" cy="6447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8F8ED28-98F0-42F1-A6F8-17794DB69D2B}">
      <dsp:nvSpPr>
        <dsp:cNvPr id="0" name=""/>
        <dsp:cNvSpPr/>
      </dsp:nvSpPr>
      <dsp:spPr>
        <a:xfrm>
          <a:off x="1449528" y="499136"/>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a:t>False Claims Act</a:t>
          </a:r>
        </a:p>
      </dsp:txBody>
      <dsp:txXfrm>
        <a:off x="1449528" y="499136"/>
        <a:ext cx="2620340" cy="1111659"/>
      </dsp:txXfrm>
    </dsp:sp>
    <dsp:sp modelId="{F0353714-8557-4C81-B6E9-597005C11A45}">
      <dsp:nvSpPr>
        <dsp:cNvPr id="0" name=""/>
        <dsp:cNvSpPr/>
      </dsp:nvSpPr>
      <dsp:spPr>
        <a:xfrm>
          <a:off x="4526443" y="499136"/>
          <a:ext cx="1111659" cy="1111659"/>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AC7FD4-9F5A-4919-A557-08322477A3C5}">
      <dsp:nvSpPr>
        <dsp:cNvPr id="0" name=""/>
        <dsp:cNvSpPr/>
      </dsp:nvSpPr>
      <dsp:spPr>
        <a:xfrm>
          <a:off x="4759891" y="732585"/>
          <a:ext cx="644762" cy="6447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76B68E7-0F36-433F-A391-ECC7FDB9C8BC}">
      <dsp:nvSpPr>
        <dsp:cNvPr id="0" name=""/>
        <dsp:cNvSpPr/>
      </dsp:nvSpPr>
      <dsp:spPr>
        <a:xfrm>
          <a:off x="5876315" y="499136"/>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a:t>Anti-Kickback Statute</a:t>
          </a:r>
        </a:p>
      </dsp:txBody>
      <dsp:txXfrm>
        <a:off x="5876315" y="499136"/>
        <a:ext cx="2620340" cy="1111659"/>
      </dsp:txXfrm>
    </dsp:sp>
    <dsp:sp modelId="{2A3EB6DB-37BB-4F77-AA97-CC75CA479159}">
      <dsp:nvSpPr>
        <dsp:cNvPr id="0" name=""/>
        <dsp:cNvSpPr/>
      </dsp:nvSpPr>
      <dsp:spPr>
        <a:xfrm>
          <a:off x="99656" y="2270640"/>
          <a:ext cx="1111659" cy="1111659"/>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9BB447-0F95-4D3F-90E4-E80D4722E104}">
      <dsp:nvSpPr>
        <dsp:cNvPr id="0" name=""/>
        <dsp:cNvSpPr/>
      </dsp:nvSpPr>
      <dsp:spPr>
        <a:xfrm>
          <a:off x="333104" y="2504089"/>
          <a:ext cx="644762" cy="6447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1DCB99E-7D35-4046-9AF4-AFFE8A1DAC8D}">
      <dsp:nvSpPr>
        <dsp:cNvPr id="0" name=""/>
        <dsp:cNvSpPr/>
      </dsp:nvSpPr>
      <dsp:spPr>
        <a:xfrm>
          <a:off x="1449528" y="2270640"/>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a:t>Stark Law</a:t>
          </a:r>
        </a:p>
      </dsp:txBody>
      <dsp:txXfrm>
        <a:off x="1449528" y="2270640"/>
        <a:ext cx="2620340" cy="1111659"/>
      </dsp:txXfrm>
    </dsp:sp>
    <dsp:sp modelId="{1831B659-6762-4A18-BDCB-5700C0BB881F}">
      <dsp:nvSpPr>
        <dsp:cNvPr id="0" name=""/>
        <dsp:cNvSpPr/>
      </dsp:nvSpPr>
      <dsp:spPr>
        <a:xfrm>
          <a:off x="4526443" y="2270640"/>
          <a:ext cx="1111659" cy="1111659"/>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0B3381-BA29-42E2-A466-82D0351D1EE6}">
      <dsp:nvSpPr>
        <dsp:cNvPr id="0" name=""/>
        <dsp:cNvSpPr/>
      </dsp:nvSpPr>
      <dsp:spPr>
        <a:xfrm>
          <a:off x="4759891" y="2504089"/>
          <a:ext cx="644762" cy="64476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49E1883-6FFC-419D-A29E-89BADD64EB29}">
      <dsp:nvSpPr>
        <dsp:cNvPr id="0" name=""/>
        <dsp:cNvSpPr/>
      </dsp:nvSpPr>
      <dsp:spPr>
        <a:xfrm>
          <a:off x="5876315" y="2270640"/>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a:t>Regulation of Billing in Medical Practice</a:t>
          </a:r>
        </a:p>
      </dsp:txBody>
      <dsp:txXfrm>
        <a:off x="5876315" y="2270640"/>
        <a:ext cx="2620340" cy="11116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622AF5-BEC2-49D8-B869-AAACD29ECE23}">
      <dsp:nvSpPr>
        <dsp:cNvPr id="0" name=""/>
        <dsp:cNvSpPr/>
      </dsp:nvSpPr>
      <dsp:spPr>
        <a:xfrm>
          <a:off x="0" y="473"/>
          <a:ext cx="8596312" cy="110871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B9EAA8-87E2-470C-BD2E-8AFF2739082A}">
      <dsp:nvSpPr>
        <dsp:cNvPr id="0" name=""/>
        <dsp:cNvSpPr/>
      </dsp:nvSpPr>
      <dsp:spPr>
        <a:xfrm>
          <a:off x="335385" y="249933"/>
          <a:ext cx="609791" cy="6097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1A79234-77B3-4B6F-B1A7-715DAB179E75}">
      <dsp:nvSpPr>
        <dsp:cNvPr id="0" name=""/>
        <dsp:cNvSpPr/>
      </dsp:nvSpPr>
      <dsp:spPr>
        <a:xfrm>
          <a:off x="1280561" y="473"/>
          <a:ext cx="7315750" cy="1108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339" tIns="117339" rIns="117339" bIns="117339" numCol="1" spcCol="1270" anchor="ctr" anchorCtr="0">
          <a:noAutofit/>
        </a:bodyPr>
        <a:lstStyle/>
        <a:p>
          <a:pPr marL="0" lvl="0" indent="0" algn="l" defTabSz="1111250">
            <a:lnSpc>
              <a:spcPct val="90000"/>
            </a:lnSpc>
            <a:spcBef>
              <a:spcPct val="0"/>
            </a:spcBef>
            <a:spcAft>
              <a:spcPct val="35000"/>
            </a:spcAft>
            <a:buNone/>
          </a:pPr>
          <a:r>
            <a:rPr lang="en-US" sz="2500" kern="1200"/>
            <a:t>HIPAA</a:t>
          </a:r>
        </a:p>
      </dsp:txBody>
      <dsp:txXfrm>
        <a:off x="1280561" y="473"/>
        <a:ext cx="7315750" cy="1108711"/>
      </dsp:txXfrm>
    </dsp:sp>
    <dsp:sp modelId="{FBF3FC2B-289E-4A4C-A433-CF158F81296D}">
      <dsp:nvSpPr>
        <dsp:cNvPr id="0" name=""/>
        <dsp:cNvSpPr/>
      </dsp:nvSpPr>
      <dsp:spPr>
        <a:xfrm>
          <a:off x="0" y="1386362"/>
          <a:ext cx="8596312" cy="110871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4D469A-CC68-4D30-BB7C-CD0CA7BC93AB}">
      <dsp:nvSpPr>
        <dsp:cNvPr id="0" name=""/>
        <dsp:cNvSpPr/>
      </dsp:nvSpPr>
      <dsp:spPr>
        <a:xfrm>
          <a:off x="335385" y="1635822"/>
          <a:ext cx="609791" cy="6097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598F040-B830-4412-AABC-F3B867FD0299}">
      <dsp:nvSpPr>
        <dsp:cNvPr id="0" name=""/>
        <dsp:cNvSpPr/>
      </dsp:nvSpPr>
      <dsp:spPr>
        <a:xfrm>
          <a:off x="1280561" y="1386362"/>
          <a:ext cx="7315750" cy="1108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339" tIns="117339" rIns="117339" bIns="117339" numCol="1" spcCol="1270" anchor="ctr" anchorCtr="0">
          <a:noAutofit/>
        </a:bodyPr>
        <a:lstStyle/>
        <a:p>
          <a:pPr marL="0" lvl="0" indent="0" algn="l" defTabSz="1111250">
            <a:lnSpc>
              <a:spcPct val="90000"/>
            </a:lnSpc>
            <a:spcBef>
              <a:spcPct val="0"/>
            </a:spcBef>
            <a:spcAft>
              <a:spcPct val="35000"/>
            </a:spcAft>
            <a:buNone/>
          </a:pPr>
          <a:r>
            <a:rPr lang="en-US" sz="2500" kern="1200"/>
            <a:t>PHI</a:t>
          </a:r>
        </a:p>
      </dsp:txBody>
      <dsp:txXfrm>
        <a:off x="1280561" y="1386362"/>
        <a:ext cx="7315750" cy="1108711"/>
      </dsp:txXfrm>
    </dsp:sp>
    <dsp:sp modelId="{0CABCE59-477B-485B-A58C-239D4A49DFC0}">
      <dsp:nvSpPr>
        <dsp:cNvPr id="0" name=""/>
        <dsp:cNvSpPr/>
      </dsp:nvSpPr>
      <dsp:spPr>
        <a:xfrm>
          <a:off x="0" y="2772251"/>
          <a:ext cx="8596312" cy="110871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C080A1-CD65-4664-AE5D-A1CE9DC952BD}">
      <dsp:nvSpPr>
        <dsp:cNvPr id="0" name=""/>
        <dsp:cNvSpPr/>
      </dsp:nvSpPr>
      <dsp:spPr>
        <a:xfrm>
          <a:off x="335385" y="3021711"/>
          <a:ext cx="609791" cy="6097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E05C58D-DA6D-4A7D-90D7-ECFDF6CADCE5}">
      <dsp:nvSpPr>
        <dsp:cNvPr id="0" name=""/>
        <dsp:cNvSpPr/>
      </dsp:nvSpPr>
      <dsp:spPr>
        <a:xfrm>
          <a:off x="1280561" y="2772251"/>
          <a:ext cx="7315750" cy="1108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339" tIns="117339" rIns="117339" bIns="117339" numCol="1" spcCol="1270" anchor="ctr" anchorCtr="0">
          <a:noAutofit/>
        </a:bodyPr>
        <a:lstStyle/>
        <a:p>
          <a:pPr marL="0" lvl="0" indent="0" algn="l" defTabSz="1111250">
            <a:lnSpc>
              <a:spcPct val="90000"/>
            </a:lnSpc>
            <a:spcBef>
              <a:spcPct val="0"/>
            </a:spcBef>
            <a:spcAft>
              <a:spcPct val="35000"/>
            </a:spcAft>
            <a:buNone/>
          </a:pPr>
          <a:r>
            <a:rPr lang="en-US" sz="2500" kern="1200"/>
            <a:t>Retention of Records</a:t>
          </a:r>
        </a:p>
      </dsp:txBody>
      <dsp:txXfrm>
        <a:off x="1280561" y="2772251"/>
        <a:ext cx="7315750" cy="11087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5A0C4C-BB97-4D34-8D45-7A4EAB76FAF1}">
      <dsp:nvSpPr>
        <dsp:cNvPr id="0" name=""/>
        <dsp:cNvSpPr/>
      </dsp:nvSpPr>
      <dsp:spPr>
        <a:xfrm>
          <a:off x="99656" y="499136"/>
          <a:ext cx="1111659" cy="111165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DFD910-DB71-457A-A33E-E528BA506425}">
      <dsp:nvSpPr>
        <dsp:cNvPr id="0" name=""/>
        <dsp:cNvSpPr/>
      </dsp:nvSpPr>
      <dsp:spPr>
        <a:xfrm>
          <a:off x="333104" y="732585"/>
          <a:ext cx="644762" cy="6447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A549B94-C5CF-43E6-8A81-6A0AA5815813}">
      <dsp:nvSpPr>
        <dsp:cNvPr id="0" name=""/>
        <dsp:cNvSpPr/>
      </dsp:nvSpPr>
      <dsp:spPr>
        <a:xfrm>
          <a:off x="1449528" y="499136"/>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Defining Malpractice</a:t>
          </a:r>
        </a:p>
      </dsp:txBody>
      <dsp:txXfrm>
        <a:off x="1449528" y="499136"/>
        <a:ext cx="2620340" cy="1111659"/>
      </dsp:txXfrm>
    </dsp:sp>
    <dsp:sp modelId="{4E17A2E3-B926-41C5-A8B7-E560DBC8B8B1}">
      <dsp:nvSpPr>
        <dsp:cNvPr id="0" name=""/>
        <dsp:cNvSpPr/>
      </dsp:nvSpPr>
      <dsp:spPr>
        <a:xfrm>
          <a:off x="4526443" y="499136"/>
          <a:ext cx="1111659" cy="1111659"/>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CC0BCA-7A94-4A62-95A2-2E5CF112E133}">
      <dsp:nvSpPr>
        <dsp:cNvPr id="0" name=""/>
        <dsp:cNvSpPr/>
      </dsp:nvSpPr>
      <dsp:spPr>
        <a:xfrm>
          <a:off x="4759891" y="732585"/>
          <a:ext cx="644762" cy="6447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9C86DBB-77E1-4B38-9BB6-249221A61895}">
      <dsp:nvSpPr>
        <dsp:cNvPr id="0" name=""/>
        <dsp:cNvSpPr/>
      </dsp:nvSpPr>
      <dsp:spPr>
        <a:xfrm>
          <a:off x="5876315" y="499136"/>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Medical Practices Act</a:t>
          </a:r>
        </a:p>
      </dsp:txBody>
      <dsp:txXfrm>
        <a:off x="5876315" y="499136"/>
        <a:ext cx="2620340" cy="1111659"/>
      </dsp:txXfrm>
    </dsp:sp>
    <dsp:sp modelId="{CB11E12B-D0FA-4A10-99AB-1A11099D7CED}">
      <dsp:nvSpPr>
        <dsp:cNvPr id="0" name=""/>
        <dsp:cNvSpPr/>
      </dsp:nvSpPr>
      <dsp:spPr>
        <a:xfrm>
          <a:off x="99656" y="2270640"/>
          <a:ext cx="1111659" cy="1111659"/>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8D8B61-125D-4627-B48E-F2C04D779663}">
      <dsp:nvSpPr>
        <dsp:cNvPr id="0" name=""/>
        <dsp:cNvSpPr/>
      </dsp:nvSpPr>
      <dsp:spPr>
        <a:xfrm>
          <a:off x="333104" y="2504089"/>
          <a:ext cx="644762" cy="6447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49148B1-396F-4B1B-A9EA-3493C7F6B35D}">
      <dsp:nvSpPr>
        <dsp:cNvPr id="0" name=""/>
        <dsp:cNvSpPr/>
      </dsp:nvSpPr>
      <dsp:spPr>
        <a:xfrm>
          <a:off x="1449528" y="2270640"/>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Risk Assessment</a:t>
          </a:r>
        </a:p>
      </dsp:txBody>
      <dsp:txXfrm>
        <a:off x="1449528" y="2270640"/>
        <a:ext cx="2620340" cy="1111659"/>
      </dsp:txXfrm>
    </dsp:sp>
    <dsp:sp modelId="{A4A5A251-A736-4947-9E4A-22B12AF175E7}">
      <dsp:nvSpPr>
        <dsp:cNvPr id="0" name=""/>
        <dsp:cNvSpPr/>
      </dsp:nvSpPr>
      <dsp:spPr>
        <a:xfrm>
          <a:off x="4526443" y="2270640"/>
          <a:ext cx="1111659" cy="1111659"/>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C00447-53E7-47C8-B32B-8AC6622264D4}">
      <dsp:nvSpPr>
        <dsp:cNvPr id="0" name=""/>
        <dsp:cNvSpPr/>
      </dsp:nvSpPr>
      <dsp:spPr>
        <a:xfrm>
          <a:off x="4759891" y="2504089"/>
          <a:ext cx="644762" cy="64476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6A64D5C-0F64-4579-85CE-ACF8591BF090}">
      <dsp:nvSpPr>
        <dsp:cNvPr id="0" name=""/>
        <dsp:cNvSpPr/>
      </dsp:nvSpPr>
      <dsp:spPr>
        <a:xfrm>
          <a:off x="5876315" y="2270640"/>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Malpractice Insurance</a:t>
          </a:r>
        </a:p>
      </dsp:txBody>
      <dsp:txXfrm>
        <a:off x="5876315" y="2270640"/>
        <a:ext cx="2620340" cy="1111659"/>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F318D2-A0CD-6244-B6C8-6CFD2202C1B4}" type="datetimeFigureOut">
              <a:rPr lang="en-US" smtClean="0"/>
              <a:t>9/14/19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60EA22-0FCD-2642-AFDD-1933C0B47CBB}" type="slidenum">
              <a:rPr lang="en-US" smtClean="0"/>
              <a:t>‹#›</a:t>
            </a:fld>
            <a:endParaRPr lang="en-US"/>
          </a:p>
        </p:txBody>
      </p:sp>
    </p:spTree>
    <p:extLst>
      <p:ext uri="{BB962C8B-B14F-4D97-AF65-F5344CB8AC3E}">
        <p14:creationId xmlns:p14="http://schemas.microsoft.com/office/powerpoint/2010/main" val="2026245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Healthcare is one of the most heavily regulated industries in the US. The need for such extensive regulation is understandable when one considers the impact of healthcare and the medical practice on society. In recent years, calls for additional regulation have increased in the wake of criticism that the US healthcare system and physician practices may place patients at undue risk due to the imbalance of the agency relationship that exists between a physician and his or her patients. </a:t>
            </a:r>
          </a:p>
          <a:p>
            <a:endParaRPr lang="en-US" dirty="0"/>
          </a:p>
          <a:p>
            <a:r>
              <a:rPr lang="en-US" dirty="0"/>
              <a:t>The medical practice makes decisions and guides patients on matters of great consequence. In addition, providers, unlike almost any other types of professionals can influence the behaviors and actions of consumers. Most patients have limited knowledge of healthcare, and as a result, they rely on the physician or another provider to serve as their agent in seeking solutions to their healthcare needs. </a:t>
            </a:r>
          </a:p>
          <a:p>
            <a:endParaRPr lang="en-US" dirty="0"/>
          </a:p>
          <a:p>
            <a:r>
              <a:rPr lang="en-US" dirty="0"/>
              <a:t>The number of rules and laws regulating healthcare is enormous. The Patient Protection and Affordable Care Act (PPACA) contains more than 11,000 pages of regulations. Being aware of, let alone understanding, all the rules and regulations pertaining to healthcare delivery is almost impossible for any practice manager. One way for managers to stay current with new and changing rules and regulations is to regularly check sources like:</a:t>
            </a:r>
          </a:p>
          <a:p>
            <a:endParaRPr lang="en-US" dirty="0"/>
          </a:p>
          <a:p>
            <a:pPr marL="171450" indent="-171450">
              <a:buFont typeface="Arial" panose="020B0604020202020204" pitchFamily="34" charset="0"/>
              <a:buChar char="•"/>
            </a:pPr>
            <a:r>
              <a:rPr lang="en-US" dirty="0"/>
              <a:t>The Federal Register</a:t>
            </a:r>
          </a:p>
          <a:p>
            <a:pPr marL="171450" indent="-171450">
              <a:buFont typeface="Arial" panose="020B0604020202020204" pitchFamily="34" charset="0"/>
              <a:buChar char="•"/>
            </a:pPr>
            <a:r>
              <a:rPr lang="en-US" dirty="0"/>
              <a:t>The US Department of Health &amp; Human Services “Laws and Regulations” web page</a:t>
            </a:r>
          </a:p>
          <a:p>
            <a:pPr marL="171450" indent="-171450">
              <a:buFont typeface="Arial" panose="020B0604020202020204" pitchFamily="34" charset="0"/>
              <a:buChar char="•"/>
            </a:pPr>
            <a:r>
              <a:rPr lang="en-US" dirty="0"/>
              <a:t>CMS ”Regulations &amp; Guidance” web page</a:t>
            </a:r>
          </a:p>
          <a:p>
            <a:pPr marL="171450" indent="-171450">
              <a:buFont typeface="Arial" panose="020B0604020202020204" pitchFamily="34" charset="0"/>
              <a:buChar char="•"/>
            </a:pPr>
            <a:r>
              <a:rPr lang="en-US" dirty="0"/>
              <a:t>Websites with legislative briefings, such as: ACHE, MGMA, HIMSS, HFMA, etc.</a:t>
            </a:r>
          </a:p>
          <a:p>
            <a:pPr marL="171450" indent="-171450">
              <a:buFont typeface="Arial" panose="020B0604020202020204" pitchFamily="34" charset="0"/>
              <a:buChar char="•"/>
            </a:pPr>
            <a:r>
              <a:rPr lang="en-US" dirty="0"/>
              <a:t>CMS Center for Consumer Information &amp; Insurance Oversite</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Jurisdiction</a:t>
            </a:r>
          </a:p>
          <a:p>
            <a:pPr marL="0" indent="0">
              <a:buFont typeface="Arial" panose="020B0604020202020204" pitchFamily="34" charset="0"/>
              <a:buNone/>
            </a:pPr>
            <a:r>
              <a:rPr lang="en-US" b="0" dirty="0"/>
              <a:t>Jurisdiction refers to the governmental unit empowered to make regulations and to enforce those regulations. Medical practices are governed under the laws of local, state, and federal jurisdictions. On occasion, international law may also be relevant. Legal issues in the practice management realm generally fall into two categories:</a:t>
            </a:r>
          </a:p>
          <a:p>
            <a:pPr marL="0" indent="0">
              <a:buFont typeface="Arial" panose="020B0604020202020204" pitchFamily="34" charset="0"/>
              <a:buNone/>
            </a:pPr>
            <a:endParaRPr lang="en-US" b="0" dirty="0"/>
          </a:p>
          <a:p>
            <a:pPr marL="228600" indent="-228600">
              <a:buFont typeface="Arial" panose="020B0604020202020204" pitchFamily="34" charset="0"/>
              <a:buAutoNum type="arabicPeriod"/>
            </a:pPr>
            <a:r>
              <a:rPr lang="en-US" b="0" dirty="0"/>
              <a:t>General applications of the law, which include most areas of state and federal law that apply to all businesses and all employment situations</a:t>
            </a:r>
          </a:p>
          <a:p>
            <a:pPr marL="228600" indent="-228600">
              <a:buFont typeface="Arial" panose="020B0604020202020204" pitchFamily="34" charset="0"/>
              <a:buAutoNum type="arabicPeriod"/>
            </a:pPr>
            <a:r>
              <a:rPr lang="en-US" b="0" dirty="0"/>
              <a:t>Specific applications of the law, which apply to the medical practice and the healthcare environment</a:t>
            </a:r>
          </a:p>
        </p:txBody>
      </p:sp>
      <p:sp>
        <p:nvSpPr>
          <p:cNvPr id="4" name="Slide Number Placeholder 3"/>
          <p:cNvSpPr>
            <a:spLocks noGrp="1"/>
          </p:cNvSpPr>
          <p:nvPr>
            <p:ph type="sldNum" sz="quarter" idx="5"/>
          </p:nvPr>
        </p:nvSpPr>
        <p:spPr/>
        <p:txBody>
          <a:bodyPr/>
          <a:lstStyle/>
          <a:p>
            <a:fld id="{5D60EA22-0FCD-2642-AFDD-1933C0B47CBB}" type="slidenum">
              <a:rPr lang="en-US" smtClean="0"/>
              <a:t>2</a:t>
            </a:fld>
            <a:endParaRPr lang="en-US"/>
          </a:p>
        </p:txBody>
      </p:sp>
    </p:spTree>
    <p:extLst>
      <p:ext uri="{BB962C8B-B14F-4D97-AF65-F5344CB8AC3E}">
        <p14:creationId xmlns:p14="http://schemas.microsoft.com/office/powerpoint/2010/main" val="1009169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Business Licenses</a:t>
            </a:r>
          </a:p>
          <a:p>
            <a:r>
              <a:rPr lang="en-US" b="0" dirty="0"/>
              <a:t>Most cities and municipalities require all businesses, including medical practices, to be licensed. Practice leaders should check with the local city clerk’s office for regulations regarding the requirements for business licenses and proceed in accordance with these local requirements.</a:t>
            </a:r>
          </a:p>
          <a:p>
            <a:endParaRPr lang="en-US" b="0" dirty="0"/>
          </a:p>
          <a:p>
            <a:r>
              <a:rPr lang="en-US" b="1" dirty="0"/>
              <a:t>Licensing of Medical Professionals</a:t>
            </a:r>
          </a:p>
          <a:p>
            <a:r>
              <a:rPr lang="en-US" b="0" dirty="0"/>
              <a:t>The licensing of medical professionals is performed at the state level. With that activity falling to the sates, national licensing functions are naturally limited. However, a national data base known as the </a:t>
            </a:r>
            <a:r>
              <a:rPr lang="en-US" b="1" dirty="0"/>
              <a:t>National Provider Data Bank</a:t>
            </a:r>
            <a:r>
              <a:rPr lang="en-US" b="0" dirty="0"/>
              <a:t> that tracks the significant negative occurrences of medical professionals. Prior to the development of the database, practitioners who had serious issues related to their practices could simply move to another state to avoid consequences from their actions. The NPDB allows any prospective employer or any hospital considering privileging a practitioner to determine if that practitioner has any serious violations in his or her background regardless of the state of origin. </a:t>
            </a:r>
          </a:p>
          <a:p>
            <a:endParaRPr lang="en-US" b="0" dirty="0"/>
          </a:p>
          <a:p>
            <a:r>
              <a:rPr lang="en-US" b="1" dirty="0"/>
              <a:t>Corporate Organizational Documents</a:t>
            </a:r>
          </a:p>
          <a:p>
            <a:r>
              <a:rPr lang="en-US" b="0" dirty="0"/>
              <a:t>Practices can organize in a number of legal forms, as outlined in exhibit 4.1 and discussed in Chapter 1. Each state has laws in place governing the establishment of corporations and partnerships. In cases other that sole proprietorship, most states require the medical practice to file organizational documents with the state and to register as a business. Practices wishing to form corporations or partnerships should seek the advice of competent legal counsel and other advisers to be sure that the practice is properly documented and registered.  Once established, it is important that the corporation follows the filed corporate documents regarding meetings, elections of officers, shareholder meetings, voting, and other organization duties. Corporations that fail to do so, risk the removal of their corporate status, which results in the loss of all corporate benefits. </a:t>
            </a:r>
          </a:p>
        </p:txBody>
      </p:sp>
      <p:sp>
        <p:nvSpPr>
          <p:cNvPr id="4" name="Slide Number Placeholder 3"/>
          <p:cNvSpPr>
            <a:spLocks noGrp="1"/>
          </p:cNvSpPr>
          <p:nvPr>
            <p:ph type="sldNum" sz="quarter" idx="5"/>
          </p:nvPr>
        </p:nvSpPr>
        <p:spPr/>
        <p:txBody>
          <a:bodyPr/>
          <a:lstStyle/>
          <a:p>
            <a:fld id="{5D60EA22-0FCD-2642-AFDD-1933C0B47CBB}" type="slidenum">
              <a:rPr lang="en-US" smtClean="0"/>
              <a:t>3</a:t>
            </a:fld>
            <a:endParaRPr lang="en-US"/>
          </a:p>
        </p:txBody>
      </p:sp>
    </p:spTree>
    <p:extLst>
      <p:ext uri="{BB962C8B-B14F-4D97-AF65-F5344CB8AC3E}">
        <p14:creationId xmlns:p14="http://schemas.microsoft.com/office/powerpoint/2010/main" val="3222382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Contract Law is an important aspect of practice administration that requires special expertise. Depending on the organizational structure of the practice, contracts exist between the physicians and the practice, other providers, outside payers, vendors, and other entities. Examples of entities that contract with medical practices are listed in your textbook. </a:t>
            </a:r>
          </a:p>
          <a:p>
            <a:endParaRPr lang="en-US" dirty="0"/>
          </a:p>
          <a:p>
            <a:r>
              <a:rPr lang="en-US" dirty="0"/>
              <a:t>Some aspects of standardized contracts might seem routine, but the practice manager should be cautious about the execution of any contract without expert legal advice. </a:t>
            </a:r>
          </a:p>
        </p:txBody>
      </p:sp>
      <p:sp>
        <p:nvSpPr>
          <p:cNvPr id="4" name="Slide Number Placeholder 3"/>
          <p:cNvSpPr>
            <a:spLocks noGrp="1"/>
          </p:cNvSpPr>
          <p:nvPr>
            <p:ph type="sldNum" sz="quarter" idx="5"/>
          </p:nvPr>
        </p:nvSpPr>
        <p:spPr/>
        <p:txBody>
          <a:bodyPr/>
          <a:lstStyle/>
          <a:p>
            <a:fld id="{5D60EA22-0FCD-2642-AFDD-1933C0B47CBB}" type="slidenum">
              <a:rPr lang="en-US" smtClean="0"/>
              <a:t>4</a:t>
            </a:fld>
            <a:endParaRPr lang="en-US"/>
          </a:p>
        </p:txBody>
      </p:sp>
    </p:spTree>
    <p:extLst>
      <p:ext uri="{BB962C8B-B14F-4D97-AF65-F5344CB8AC3E}">
        <p14:creationId xmlns:p14="http://schemas.microsoft.com/office/powerpoint/2010/main" val="2177315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Medical practices are subject to all local, state, and federal rules and regulations on taxation, including: property, sales, employment, and income taxes. These taxes vary greatly by state, and special circumstances may apply in any particular jurisdiction, so medical practice managers must understand all the relevant tax issues that pertain to the practice in its locations. Complications may arise if the practice operates in more than one jurisdiction, such as practice locations in more than one state, which is increasingly common today. </a:t>
            </a:r>
          </a:p>
          <a:p>
            <a:endParaRPr lang="en-US" dirty="0"/>
          </a:p>
          <a:p>
            <a:r>
              <a:rPr lang="en-US" dirty="0"/>
              <a:t>PCs, Pas, and PLLCs often are taxed differently in many states and are taxed at the highest individual tax rate. This is one reason medical practices often do not retain earnings. In other corporations, </a:t>
            </a:r>
            <a:r>
              <a:rPr lang="en-US" b="1" dirty="0"/>
              <a:t>retained earnings</a:t>
            </a:r>
            <a:r>
              <a:rPr lang="en-US" b="0" dirty="0"/>
              <a:t> add to owner </a:t>
            </a:r>
            <a:r>
              <a:rPr lang="en-US" b="1" dirty="0"/>
              <a:t>equity, </a:t>
            </a:r>
            <a:r>
              <a:rPr lang="en-US" b="0" dirty="0"/>
              <a:t>which can ultimately be taxed at a favorable capital gains rate. </a:t>
            </a:r>
          </a:p>
          <a:p>
            <a:endParaRPr lang="en-US" b="0" dirty="0"/>
          </a:p>
          <a:p>
            <a:r>
              <a:rPr lang="en-US" b="0" dirty="0"/>
              <a:t>Practices, especially small ones, often contract with accountants and other tax professionals to assist with the many requirements of the tax system and the intricacies of the corporate forms that practices may employ. </a:t>
            </a:r>
            <a:endParaRPr lang="en-US" dirty="0"/>
          </a:p>
        </p:txBody>
      </p:sp>
      <p:sp>
        <p:nvSpPr>
          <p:cNvPr id="4" name="Slide Number Placeholder 3"/>
          <p:cNvSpPr>
            <a:spLocks noGrp="1"/>
          </p:cNvSpPr>
          <p:nvPr>
            <p:ph type="sldNum" sz="quarter" idx="5"/>
          </p:nvPr>
        </p:nvSpPr>
        <p:spPr/>
        <p:txBody>
          <a:bodyPr/>
          <a:lstStyle/>
          <a:p>
            <a:fld id="{5D60EA22-0FCD-2642-AFDD-1933C0B47CBB}" type="slidenum">
              <a:rPr lang="en-US" smtClean="0"/>
              <a:t>5</a:t>
            </a:fld>
            <a:endParaRPr lang="en-US"/>
          </a:p>
        </p:txBody>
      </p:sp>
    </p:spTree>
    <p:extLst>
      <p:ext uri="{BB962C8B-B14F-4D97-AF65-F5344CB8AC3E}">
        <p14:creationId xmlns:p14="http://schemas.microsoft.com/office/powerpoint/2010/main" val="3004512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Recently, antitrust laws have not been as significant of an issue for most medical practices as in the past; however, like other business, medical practices are subject to antitrust laws. Antitrust laws are intended to prevent the concentration of market power, which could create monopolies that become harmful to individuals and the public at large. Some relevant federal laws governing antitrust are as follows:</a:t>
            </a:r>
          </a:p>
          <a:p>
            <a:endParaRPr lang="en-US" dirty="0"/>
          </a:p>
          <a:p>
            <a:pPr marL="228600" indent="-228600">
              <a:buAutoNum type="arabicPeriod"/>
            </a:pPr>
            <a:r>
              <a:rPr lang="en-US" b="1" dirty="0"/>
              <a:t>The Sherman Act: </a:t>
            </a:r>
            <a:r>
              <a:rPr lang="en-US" dirty="0"/>
              <a:t>regulates the artificial raising of prices by prohibiting the restriction of supply and other monopolistic practices</a:t>
            </a:r>
          </a:p>
          <a:p>
            <a:pPr marL="228600" indent="-228600">
              <a:buAutoNum type="arabicPeriod"/>
            </a:pPr>
            <a:r>
              <a:rPr lang="en-US" b="1" dirty="0"/>
              <a:t>The Clayton Act: </a:t>
            </a:r>
            <a:r>
              <a:rPr lang="en-US" b="0" dirty="0"/>
              <a:t>clarifies and provides additional specifications to the Sherman Act regarding remedies, exceptions, and enforcement strategies</a:t>
            </a:r>
          </a:p>
          <a:p>
            <a:pPr marL="228600" indent="-228600">
              <a:buAutoNum type="arabicPeriod"/>
            </a:pPr>
            <a:r>
              <a:rPr lang="en-US" b="1" dirty="0"/>
              <a:t>The Robertson-Patman Act: </a:t>
            </a:r>
            <a:r>
              <a:rPr lang="en-US" b="0" dirty="0"/>
              <a:t>prohibits the establishment of minimum prices as a protection for small business</a:t>
            </a:r>
          </a:p>
          <a:p>
            <a:pPr marL="228600" indent="-228600">
              <a:buAutoNum type="arabicPeriod"/>
            </a:pPr>
            <a:r>
              <a:rPr lang="en-US" b="1" dirty="0"/>
              <a:t>The Federal Trade Commission:</a:t>
            </a:r>
            <a:r>
              <a:rPr lang="en-US" b="0" dirty="0"/>
              <a:t> outlaws unfair trade practices and unfair methods of competition, such as deceptive advertising.</a:t>
            </a:r>
          </a:p>
          <a:p>
            <a:pPr marL="228600" indent="-228600">
              <a:buAutoNum type="arabicPeriod"/>
            </a:pPr>
            <a:r>
              <a:rPr lang="en-US" b="1" dirty="0"/>
              <a:t>The Hart-Scott-</a:t>
            </a:r>
            <a:r>
              <a:rPr lang="en-US" b="1" dirty="0" err="1"/>
              <a:t>Rodino</a:t>
            </a:r>
            <a:r>
              <a:rPr lang="en-US" b="1" dirty="0"/>
              <a:t> Act</a:t>
            </a:r>
            <a:r>
              <a:rPr lang="en-US" b="0" dirty="0"/>
              <a:t> requires large corporations to file a report with the FTC prior to a merger so that the commission an determine if the merger would violate antitrust laws.</a:t>
            </a:r>
            <a:endParaRPr lang="en-US" b="1" dirty="0"/>
          </a:p>
          <a:p>
            <a:pPr marL="0" indent="0">
              <a:buNone/>
            </a:pPr>
            <a:endParaRPr lang="en-US" b="1" dirty="0"/>
          </a:p>
          <a:p>
            <a:pPr marL="0" indent="0">
              <a:buNone/>
            </a:pPr>
            <a:r>
              <a:rPr lang="en-US" b="0" dirty="0"/>
              <a:t>In addition, state antitrust statues may influence the merger and acquisition activity of medical practices. Although this area of the law has been relatively quiet in recent years for medical practices, the US Department of Justice in 2016 brought an antitrust action against the Carolinas HealthCare System for anticompetitive activities related to its numerous medical practices. This recent case demonstrates the importance of practice managers maintaining familiarity with antitrust laws. For in-depth information and full guidance on antitrust issues related to medical practices. </a:t>
            </a:r>
          </a:p>
        </p:txBody>
      </p:sp>
      <p:sp>
        <p:nvSpPr>
          <p:cNvPr id="4" name="Slide Number Placeholder 3"/>
          <p:cNvSpPr>
            <a:spLocks noGrp="1"/>
          </p:cNvSpPr>
          <p:nvPr>
            <p:ph type="sldNum" sz="quarter" idx="5"/>
          </p:nvPr>
        </p:nvSpPr>
        <p:spPr/>
        <p:txBody>
          <a:bodyPr/>
          <a:lstStyle/>
          <a:p>
            <a:fld id="{5D60EA22-0FCD-2642-AFDD-1933C0B47CBB}" type="slidenum">
              <a:rPr lang="en-US" smtClean="0"/>
              <a:t>6</a:t>
            </a:fld>
            <a:endParaRPr lang="en-US"/>
          </a:p>
        </p:txBody>
      </p:sp>
    </p:spTree>
    <p:extLst>
      <p:ext uri="{BB962C8B-B14F-4D97-AF65-F5344CB8AC3E}">
        <p14:creationId xmlns:p14="http://schemas.microsoft.com/office/powerpoint/2010/main" val="12624653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Fraud &amp; abuse has resulted in billions of wasted dollars each year and is a significant problem for Medicare and Medicaid. Fraudulent billing may amount to 3% to 10% of the total healthcare spending in the US, representing $98 billion in 2011. Significant efforts are ongoing to deter fraud &amp; abuse, which in some cases have created difficulties for providers. Many well-intended, law-abiding practitioners have been caught up in the web of regulation due to misinterpretations of these complex rules. Regulations related to fraud and abuse require great attention and focus in the medical practice environment. </a:t>
            </a:r>
          </a:p>
          <a:p>
            <a:endParaRPr lang="en-US" dirty="0"/>
          </a:p>
          <a:p>
            <a:r>
              <a:rPr lang="en-US" b="1" dirty="0"/>
              <a:t>False Claims Act</a:t>
            </a:r>
          </a:p>
          <a:p>
            <a:r>
              <a:rPr lang="en-US" b="0" dirty="0"/>
              <a:t>The False Claims Act is part of the US Criminal Code. Passed in 1863, the law provides for assignment of liability, including triple damages and penalties, to anyone who knowingly submits or causes the submission of a false claim to the US government. The act was a result of false claims for payment submitted to the government during the Civil War. This law has found new meaning for the medical practice in modern times because it is used to prosecute fraudulent claims for medical services to Medicare and Medicaid. It contains an old legal device known as qui tam, a Latin phrase meaning “he who brings a case on behalf of our Lord the king, as well as for himself. The qui tam provision allows whistleblowers to bring cases on behalf of the federal government against providers they believe have engaged in fraudulent billing activities to Medicare or Medicaid. The federal government has encouraged whistleblower activity by providing large bounties in cases where money is recovered from the provider. </a:t>
            </a:r>
          </a:p>
          <a:p>
            <a:endParaRPr lang="en-US" b="0" dirty="0"/>
          </a:p>
          <a:p>
            <a:r>
              <a:rPr lang="en-US" b="1" dirty="0"/>
              <a:t>Anti-Kickback Statute</a:t>
            </a:r>
          </a:p>
          <a:p>
            <a:r>
              <a:rPr lang="en-US" b="0" dirty="0"/>
              <a:t>The anti-kickback statute and Stark law have similar aims in protecting assets of the Medicare and Medicaid program. Note that the Anti-Kickback statute applies to all federal programs and those doing business with the government, whereas the Stark Law applies specifically to the Medicare and Medicaid programs. </a:t>
            </a:r>
          </a:p>
          <a:p>
            <a:endParaRPr lang="en-US" b="0" dirty="0"/>
          </a:p>
          <a:p>
            <a:r>
              <a:rPr lang="en-US" b="1" dirty="0"/>
              <a:t>Stark law</a:t>
            </a:r>
            <a:r>
              <a:rPr lang="en-US" b="0" dirty="0"/>
              <a:t>, named for Representative Fortney Hillman “Pete” Stark Jr, who sponsored the initial legislation, is set forth in section 1877 of the Social Security Act. Also known as the physician self-referral law, Stark deserves special consideration by practice leaders because it has an enormous impact on the medical practice.  It is intended to prohibit self-referral of designated services (outlined in exhibit 4.3) offered by the provider, a family member of the provider, or an entity controlled by the provider or family member. Stark law does allow for certain exceptions so that the normal activities of the medical practice are not impeded. Those exemptions are outlined more in Exhibit 4.4 in your textbook. Congress provides guidance to CMS in creating these exceptions. </a:t>
            </a:r>
          </a:p>
          <a:p>
            <a:endParaRPr lang="en-US" b="0" dirty="0"/>
          </a:p>
          <a:p>
            <a:r>
              <a:rPr lang="en-US" b="0" dirty="0"/>
              <a:t>All members of the medical practice who are involved in contracting and developing relationships with third-party providers or considering merger or acquisition activity must be familiar with Stark and the Anti-Kickback Statute. Also important is that all providers and staff in the practice have a thorough understanding of the provisions of the Stark law that apply to the practice. Policies and procedures need to be in place to safeguard the practice from any violations, and periodic audits should be undertaken to ensure that all billing practices and contractual relationships are in compliance with the Stark law. Even the inadvertent violation of Stark’s provisions can result in heavy fines and possibly endanger the practice’s existence. </a:t>
            </a:r>
          </a:p>
          <a:p>
            <a:endParaRPr lang="en-US" b="0" dirty="0"/>
          </a:p>
          <a:p>
            <a:r>
              <a:rPr lang="en-US" b="1" dirty="0"/>
              <a:t>Regulation of Billing in Medical Practices</a:t>
            </a:r>
          </a:p>
          <a:p>
            <a:r>
              <a:rPr lang="en-US" b="0" dirty="0"/>
              <a:t>The complicated nature of billing and payment processes in the medical practice and the constant addition and revision of billing regulations has made compliance a major issue. Unlike in many industries, erroneous billing of medical services may not only cause unhappy patients but also lead to legal action by state and federal government. The practice manager and leaders must ensure the highest integrity in their billing practices. To meet this expectation, standards for ethical and accurate billing must be established and staff must be well trained not only about the intent of the practice’s billing standards but also on the details of the billing process. Innocent mistakes can result in substantial penalties, and willful deceit or careless disregard for proper procedures can lead to criminal enforcement.</a:t>
            </a:r>
          </a:p>
          <a:p>
            <a:endParaRPr lang="en-US" b="0" dirty="0"/>
          </a:p>
          <a:p>
            <a:r>
              <a:rPr lang="en-US" b="0" dirty="0"/>
              <a:t>Medical billing has become a profession in itself. Wise practice leaders consider employing or contracting with certified professional coders (CPCs) and other billing specialists. CPCs undergo a rigorous training and examination process to reach this professional designation, leading many of them to become among the best qualified individuals to provide coding and billing activities for the practice. </a:t>
            </a:r>
          </a:p>
          <a:p>
            <a:endParaRPr lang="en-US" b="0" dirty="0"/>
          </a:p>
          <a:p>
            <a:r>
              <a:rPr lang="en-US" b="0" dirty="0"/>
              <a:t>Like so many areas, being familiar with the resources that provide guidance and information to organizations on billing, coding, and other management concerns is important because the field changes rapidly and the amount of information available is beyond the scope of any textbook. </a:t>
            </a:r>
          </a:p>
        </p:txBody>
      </p:sp>
      <p:sp>
        <p:nvSpPr>
          <p:cNvPr id="4" name="Slide Number Placeholder 3"/>
          <p:cNvSpPr>
            <a:spLocks noGrp="1"/>
          </p:cNvSpPr>
          <p:nvPr>
            <p:ph type="sldNum" sz="quarter" idx="5"/>
          </p:nvPr>
        </p:nvSpPr>
        <p:spPr/>
        <p:txBody>
          <a:bodyPr/>
          <a:lstStyle/>
          <a:p>
            <a:fld id="{5D60EA22-0FCD-2642-AFDD-1933C0B47CBB}" type="slidenum">
              <a:rPr lang="en-US" smtClean="0"/>
              <a:t>7</a:t>
            </a:fld>
            <a:endParaRPr lang="en-US"/>
          </a:p>
        </p:txBody>
      </p:sp>
    </p:spTree>
    <p:extLst>
      <p:ext uri="{BB962C8B-B14F-4D97-AF65-F5344CB8AC3E}">
        <p14:creationId xmlns:p14="http://schemas.microsoft.com/office/powerpoint/2010/main" val="349823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HIPAA</a:t>
            </a:r>
            <a:endParaRPr lang="en-US" b="0" dirty="0"/>
          </a:p>
          <a:p>
            <a:r>
              <a:rPr lang="en-US" b="0" dirty="0"/>
              <a:t>Enacted in 1996, this act is among the most important laws affecting the medical practice in the area of patient privacy. HIPAA establishes strict rules and accountability for protecting patient health information (</a:t>
            </a:r>
            <a:r>
              <a:rPr lang="en-US" b="1" dirty="0"/>
              <a:t>PHI</a:t>
            </a:r>
            <a:r>
              <a:rPr lang="en-US" b="0" dirty="0"/>
              <a:t>) in any form: written, oral, or electronic. The act allows the sharing of PHI on an as-needed basis in three principle areas:</a:t>
            </a:r>
          </a:p>
          <a:p>
            <a:endParaRPr lang="en-US" b="0" dirty="0"/>
          </a:p>
          <a:p>
            <a:pPr marL="228600" indent="-228600">
              <a:buAutoNum type="arabicPeriod"/>
            </a:pPr>
            <a:r>
              <a:rPr lang="en-US" b="0" dirty="0"/>
              <a:t>Treatment</a:t>
            </a:r>
          </a:p>
          <a:p>
            <a:pPr marL="228600" indent="-228600">
              <a:buAutoNum type="arabicPeriod"/>
            </a:pPr>
            <a:r>
              <a:rPr lang="en-US" b="0" dirty="0"/>
              <a:t>Payment</a:t>
            </a:r>
          </a:p>
          <a:p>
            <a:pPr marL="228600" indent="-228600">
              <a:buAutoNum type="arabicPeriod"/>
            </a:pPr>
            <a:r>
              <a:rPr lang="en-US" b="0" dirty="0"/>
              <a:t>Healthcare Operations</a:t>
            </a:r>
          </a:p>
          <a:p>
            <a:pPr marL="0" indent="0">
              <a:buNone/>
            </a:pPr>
            <a:endParaRPr lang="en-US" b="0" dirty="0"/>
          </a:p>
          <a:p>
            <a:pPr marL="0" indent="0">
              <a:buNone/>
            </a:pPr>
            <a:r>
              <a:rPr lang="en-US" b="0" dirty="0"/>
              <a:t>HIPAA violations are on the increase, at least in part because of the increased use of electronic records. Criminals no longer have to steal a physical record in order to breach the privacy of a patient; locking the medical records room door is no longer an adequate safeguard of the patient record. </a:t>
            </a:r>
          </a:p>
          <a:p>
            <a:pPr marL="0" indent="0">
              <a:buNone/>
            </a:pPr>
            <a:endParaRPr lang="en-US" b="0" dirty="0"/>
          </a:p>
          <a:p>
            <a:pPr marL="0" indent="0">
              <a:buNone/>
            </a:pPr>
            <a:r>
              <a:rPr lang="en-US" b="1" dirty="0"/>
              <a:t>Retention of Medical Records</a:t>
            </a:r>
          </a:p>
          <a:p>
            <a:pPr marL="0" indent="0">
              <a:buNone/>
            </a:pPr>
            <a:r>
              <a:rPr lang="en-US" b="0" dirty="0"/>
              <a:t>The retention guidelines of a medical record vary by state. The state medical board should be able to provide guidance on the issue. In most cases, the records of children need to be maintained longer than those of adults. New digital technologies make the task of medical record retention easier and less expensive then old paper records. The practice manager should be versed in the medical record retention regulations in the state where the practice is located. </a:t>
            </a:r>
          </a:p>
        </p:txBody>
      </p:sp>
      <p:sp>
        <p:nvSpPr>
          <p:cNvPr id="4" name="Slide Number Placeholder 3"/>
          <p:cNvSpPr>
            <a:spLocks noGrp="1"/>
          </p:cNvSpPr>
          <p:nvPr>
            <p:ph type="sldNum" sz="quarter" idx="5"/>
          </p:nvPr>
        </p:nvSpPr>
        <p:spPr/>
        <p:txBody>
          <a:bodyPr/>
          <a:lstStyle/>
          <a:p>
            <a:fld id="{5D60EA22-0FCD-2642-AFDD-1933C0B47CBB}" type="slidenum">
              <a:rPr lang="en-US" smtClean="0"/>
              <a:t>8</a:t>
            </a:fld>
            <a:endParaRPr lang="en-US"/>
          </a:p>
        </p:txBody>
      </p:sp>
    </p:spTree>
    <p:extLst>
      <p:ext uri="{BB962C8B-B14F-4D97-AF65-F5344CB8AC3E}">
        <p14:creationId xmlns:p14="http://schemas.microsoft.com/office/powerpoint/2010/main" val="2329166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Malpractice can be defined as professional activity that is careless, illegal, or improper. In medicine, malpractice is a special type of personal liability related to professional practice and the physician-patient relationship, which is considered an implied contractual relationship. Although in the eyes of the law the physician-patient relationship is contractual, it is different from those in many other aspects of our lives. It is essentially an agreement between the physician and the patient that the physician will provide the patient with treatment. </a:t>
            </a:r>
          </a:p>
          <a:p>
            <a:endParaRPr lang="en-US" dirty="0"/>
          </a:p>
          <a:p>
            <a:r>
              <a:rPr lang="en-US" dirty="0"/>
              <a:t>The </a:t>
            </a:r>
            <a:r>
              <a:rPr lang="en-US" b="1" dirty="0"/>
              <a:t>Medical Practices Act</a:t>
            </a:r>
            <a:r>
              <a:rPr lang="en-US" b="0" dirty="0"/>
              <a:t> requires that all physicians who practice in the US be licensed. It sets out general definitions of professional and unprofessional conduct and creates licensing bodies to regulate medical practice. The act prohibits the splitting of bills for services between providers and generally regulates such aspects of medical practices as marketing management relationships; fee sharing; and related arrangements between physicians, their practice, and other parties. </a:t>
            </a:r>
          </a:p>
          <a:p>
            <a:endParaRPr lang="en-US" b="0" dirty="0"/>
          </a:p>
          <a:p>
            <a:r>
              <a:rPr lang="en-US" b="1" dirty="0"/>
              <a:t>Risk Assessment</a:t>
            </a:r>
          </a:p>
          <a:p>
            <a:r>
              <a:rPr lang="en-US" b="0" dirty="0"/>
              <a:t>Assessing Risk is an important aspect of practice management. Risk occurs in a number of domains, and all should be considered when creating a risk mitigation program. Although they may expend great effort to act prudently in all respects of their operations, many practices purchase insurance against many of the risks that many arise. </a:t>
            </a:r>
          </a:p>
          <a:p>
            <a:endParaRPr lang="en-US" b="0" dirty="0"/>
          </a:p>
          <a:p>
            <a:r>
              <a:rPr lang="en-US" b="1" dirty="0"/>
              <a:t>Malpractice Insurance</a:t>
            </a:r>
          </a:p>
          <a:p>
            <a:r>
              <a:rPr lang="en-US" b="0" dirty="0"/>
              <a:t>Malpractice is a special category of insurance of particular interest to medical practices. Malpractice insurance is offered in three main forms:</a:t>
            </a:r>
          </a:p>
          <a:p>
            <a:r>
              <a:rPr lang="en-US" b="0" dirty="0"/>
              <a:t>1. Claims made coverage</a:t>
            </a:r>
          </a:p>
          <a:p>
            <a:r>
              <a:rPr lang="en-US" b="0" dirty="0"/>
              <a:t>2. Occurrence coverage</a:t>
            </a:r>
          </a:p>
          <a:p>
            <a:r>
              <a:rPr lang="en-US" b="0" dirty="0"/>
              <a:t>3. Extended reporting endorsement</a:t>
            </a:r>
          </a:p>
          <a:p>
            <a:endParaRPr lang="en-US" b="0" dirty="0"/>
          </a:p>
          <a:p>
            <a:r>
              <a:rPr lang="en-US" b="0" dirty="0"/>
              <a:t>The practice must carefully consider the type of malpractice coverage it purchases for the protection of its providers, including the potential consequences triggered by providers joining and leaving the organization. </a:t>
            </a:r>
          </a:p>
          <a:p>
            <a:endParaRPr lang="en-US" b="0" dirty="0"/>
          </a:p>
          <a:p>
            <a:r>
              <a:rPr lang="en-US" b="1" dirty="0"/>
              <a:t>Coverage Limits for Malpractice Insurance</a:t>
            </a:r>
          </a:p>
          <a:p>
            <a:r>
              <a:rPr lang="en-US" b="0" dirty="0"/>
              <a:t>When contemplating coverage limits for malpractice insurance, the risk of claims and the historical amount of claim settlements should be considered. Historically, obstetrics and gynecology, neurosurgery, and orthopedic surgery are the higher-risk specialties. Claims tend to be more frequent for these specialties, and settlements tend to be more substantial, than for other types of practice. Due to this history, practices specializing in these areas purchase higher limits of coverage than practices that are considered less of an insurance risk, such as pediatrics and family medicine. </a:t>
            </a:r>
          </a:p>
        </p:txBody>
      </p:sp>
      <p:sp>
        <p:nvSpPr>
          <p:cNvPr id="4" name="Slide Number Placeholder 3"/>
          <p:cNvSpPr>
            <a:spLocks noGrp="1"/>
          </p:cNvSpPr>
          <p:nvPr>
            <p:ph type="sldNum" sz="quarter" idx="5"/>
          </p:nvPr>
        </p:nvSpPr>
        <p:spPr/>
        <p:txBody>
          <a:bodyPr/>
          <a:lstStyle/>
          <a:p>
            <a:fld id="{5D60EA22-0FCD-2642-AFDD-1933C0B47CBB}" type="slidenum">
              <a:rPr lang="en-US" smtClean="0"/>
              <a:t>9</a:t>
            </a:fld>
            <a:endParaRPr lang="en-US"/>
          </a:p>
        </p:txBody>
      </p:sp>
    </p:spTree>
    <p:extLst>
      <p:ext uri="{BB962C8B-B14F-4D97-AF65-F5344CB8AC3E}">
        <p14:creationId xmlns:p14="http://schemas.microsoft.com/office/powerpoint/2010/main" val="3352473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79884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29375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97663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9/14/19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3572648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9/14/19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14043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9/14/19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37499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9/14/19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42110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9/14/19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767553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9/14/19</a:t>
            </a:fld>
            <a:endParaRPr lang="en-US" dirty="0"/>
          </a:p>
        </p:txBody>
      </p:sp>
    </p:spTree>
    <p:extLst>
      <p:ext uri="{BB962C8B-B14F-4D97-AF65-F5344CB8AC3E}">
        <p14:creationId xmlns:p14="http://schemas.microsoft.com/office/powerpoint/2010/main" val="1507908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1866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302418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40746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77964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70977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9/14/19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41963125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94547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9/14/19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6467971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EE891-CA23-EB49-953D-2C4FEEE98384}"/>
              </a:ext>
            </a:extLst>
          </p:cNvPr>
          <p:cNvSpPr>
            <a:spLocks noGrp="1"/>
          </p:cNvSpPr>
          <p:nvPr>
            <p:ph type="ctrTitle"/>
          </p:nvPr>
        </p:nvSpPr>
        <p:spPr>
          <a:xfrm>
            <a:off x="4974337" y="1265314"/>
            <a:ext cx="4299666" cy="3249131"/>
          </a:xfrm>
        </p:spPr>
        <p:txBody>
          <a:bodyPr>
            <a:normAutofit/>
          </a:bodyPr>
          <a:lstStyle/>
          <a:p>
            <a:pPr algn="l">
              <a:lnSpc>
                <a:spcPct val="90000"/>
              </a:lnSpc>
            </a:pPr>
            <a:r>
              <a:rPr lang="en-US" sz="4600"/>
              <a:t>Regulatory Issues, The Law, and Practice Management</a:t>
            </a:r>
          </a:p>
        </p:txBody>
      </p:sp>
      <p:sp>
        <p:nvSpPr>
          <p:cNvPr id="3" name="Subtitle 2">
            <a:extLst>
              <a:ext uri="{FF2B5EF4-FFF2-40B4-BE49-F238E27FC236}">
                <a16:creationId xmlns:a16="http://schemas.microsoft.com/office/drawing/2014/main" id="{8AAF35B3-9CBA-6B4A-893B-7EEB901DAF2C}"/>
              </a:ext>
            </a:extLst>
          </p:cNvPr>
          <p:cNvSpPr>
            <a:spLocks noGrp="1"/>
          </p:cNvSpPr>
          <p:nvPr>
            <p:ph type="subTitle" idx="1"/>
          </p:nvPr>
        </p:nvSpPr>
        <p:spPr>
          <a:xfrm>
            <a:off x="4974336" y="4514446"/>
            <a:ext cx="4299666" cy="871042"/>
          </a:xfrm>
        </p:spPr>
        <p:txBody>
          <a:bodyPr>
            <a:normAutofit/>
          </a:bodyPr>
          <a:lstStyle/>
          <a:p>
            <a:pPr algn="l"/>
            <a:r>
              <a:rPr lang="en-US"/>
              <a:t>HCA 346</a:t>
            </a:r>
          </a:p>
          <a:p>
            <a:pPr algn="l"/>
            <a:r>
              <a:rPr lang="en-US"/>
              <a:t>Juliana C. Hawkins, MHA, CPC</a:t>
            </a:r>
          </a:p>
        </p:txBody>
      </p:sp>
      <p:sp>
        <p:nvSpPr>
          <p:cNvPr id="10" name="Isosceles Triangle 9">
            <a:extLst>
              <a:ext uri="{FF2B5EF4-FFF2-40B4-BE49-F238E27FC236}">
                <a16:creationId xmlns:a16="http://schemas.microsoft.com/office/drawing/2014/main" id="{DC99427B-A97E-40A3-B1FD-4557346C6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7" name="Graphic 6" descr="Gavel">
            <a:extLst>
              <a:ext uri="{FF2B5EF4-FFF2-40B4-BE49-F238E27FC236}">
                <a16:creationId xmlns:a16="http://schemas.microsoft.com/office/drawing/2014/main" id="{7716D583-4F7C-407E-88C7-59A4E8DF950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8604" y="1550139"/>
            <a:ext cx="3765692" cy="3765692"/>
          </a:xfrm>
          <a:prstGeom prst="rect">
            <a:avLst/>
          </a:prstGeom>
        </p:spPr>
      </p:pic>
    </p:spTree>
    <p:extLst>
      <p:ext uri="{BB962C8B-B14F-4D97-AF65-F5344CB8AC3E}">
        <p14:creationId xmlns:p14="http://schemas.microsoft.com/office/powerpoint/2010/main" val="3248974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18">
            <a:extLst>
              <a:ext uri="{FF2B5EF4-FFF2-40B4-BE49-F238E27FC236}">
                <a16:creationId xmlns:a16="http://schemas.microsoft.com/office/drawing/2014/main" id="{CB5AA8A5-25CC-4295-892F-367FCDAF2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20">
            <a:extLst>
              <a:ext uri="{FF2B5EF4-FFF2-40B4-BE49-F238E27FC236}">
                <a16:creationId xmlns:a16="http://schemas.microsoft.com/office/drawing/2014/main" id="{09DD65AA-8280-4962-92F3-DF1CB53349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79068" y="-8467"/>
            <a:ext cx="4766733" cy="6866467"/>
            <a:chOff x="7425267" y="-8467"/>
            <a:chExt cx="4766733" cy="6866467"/>
          </a:xfrm>
        </p:grpSpPr>
        <p:cxnSp>
          <p:nvCxnSpPr>
            <p:cNvPr id="22" name="Straight Connector 21">
              <a:extLst>
                <a:ext uri="{FF2B5EF4-FFF2-40B4-BE49-F238E27FC236}">
                  <a16:creationId xmlns:a16="http://schemas.microsoft.com/office/drawing/2014/main" id="{88942788-FC6D-44C2-BFC1-6F064710DA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34" name="Straight Connector 22">
              <a:extLst>
                <a:ext uri="{FF2B5EF4-FFF2-40B4-BE49-F238E27FC236}">
                  <a16:creationId xmlns:a16="http://schemas.microsoft.com/office/drawing/2014/main" id="{01093AC6-E5C2-4894-A520-5BE11049F2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F2EF9281-EAD8-4973-938C-52DECCD0F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5">
              <a:extLst>
                <a:ext uri="{FF2B5EF4-FFF2-40B4-BE49-F238E27FC236}">
                  <a16:creationId xmlns:a16="http://schemas.microsoft.com/office/drawing/2014/main" id="{F4D52681-7A79-4750-8E02-7C30DBAFE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5">
              <a:extLst>
                <a:ext uri="{FF2B5EF4-FFF2-40B4-BE49-F238E27FC236}">
                  <a16:creationId xmlns:a16="http://schemas.microsoft.com/office/drawing/2014/main" id="{F132E88E-8003-49D3-88BD-E18DF6965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7">
              <a:extLst>
                <a:ext uri="{FF2B5EF4-FFF2-40B4-BE49-F238E27FC236}">
                  <a16:creationId xmlns:a16="http://schemas.microsoft.com/office/drawing/2014/main" id="{8C986A99-157C-40D0-97AD-371B6F55E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8">
              <a:extLst>
                <a:ext uri="{FF2B5EF4-FFF2-40B4-BE49-F238E27FC236}">
                  <a16:creationId xmlns:a16="http://schemas.microsoft.com/office/drawing/2014/main" id="{264123D5-6D32-4F54-BAD5-43A5BAF6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9">
              <a:extLst>
                <a:ext uri="{FF2B5EF4-FFF2-40B4-BE49-F238E27FC236}">
                  <a16:creationId xmlns:a16="http://schemas.microsoft.com/office/drawing/2014/main" id="{5FCA8C06-6A3E-4C39-9EF2-1179873319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Isosceles Triangle 29">
              <a:extLst>
                <a:ext uri="{FF2B5EF4-FFF2-40B4-BE49-F238E27FC236}">
                  <a16:creationId xmlns:a16="http://schemas.microsoft.com/office/drawing/2014/main" id="{3F93416A-6C44-4D77-A94A-DEBC035EA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B20EE881-38C8-6E47-B857-A4A5F67CE9DD}"/>
              </a:ext>
            </a:extLst>
          </p:cNvPr>
          <p:cNvSpPr>
            <a:spLocks noGrp="1"/>
          </p:cNvSpPr>
          <p:nvPr>
            <p:ph type="title"/>
          </p:nvPr>
        </p:nvSpPr>
        <p:spPr>
          <a:xfrm>
            <a:off x="652481" y="1382486"/>
            <a:ext cx="3547581" cy="4093028"/>
          </a:xfrm>
        </p:spPr>
        <p:txBody>
          <a:bodyPr anchor="ctr">
            <a:normAutofit/>
          </a:bodyPr>
          <a:lstStyle/>
          <a:p>
            <a:r>
              <a:rPr lang="en-US" sz="4400">
                <a:solidFill>
                  <a:schemeClr val="accent1">
                    <a:lumMod val="75000"/>
                  </a:schemeClr>
                </a:solidFill>
              </a:rPr>
              <a:t>Lecture Overview</a:t>
            </a:r>
          </a:p>
        </p:txBody>
      </p:sp>
      <p:sp>
        <p:nvSpPr>
          <p:cNvPr id="32" name="Rectangle 31">
            <a:extLst>
              <a:ext uri="{FF2B5EF4-FFF2-40B4-BE49-F238E27FC236}">
                <a16:creationId xmlns:a16="http://schemas.microsoft.com/office/drawing/2014/main" id="{24C6BC13-FB1E-48CC-B421-3D0603972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42625" y="0"/>
            <a:ext cx="644937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0B78CEAD-4869-406F-B2D6-EBC7F459D456}"/>
              </a:ext>
            </a:extLst>
          </p:cNvPr>
          <p:cNvGraphicFramePr>
            <a:graphicFrameLocks noGrp="1"/>
          </p:cNvGraphicFramePr>
          <p:nvPr>
            <p:ph idx="1"/>
            <p:extLst>
              <p:ext uri="{D42A27DB-BD31-4B8C-83A1-F6EECF244321}">
                <p14:modId xmlns:p14="http://schemas.microsoft.com/office/powerpoint/2010/main" val="2065542751"/>
              </p:ext>
            </p:extLst>
          </p:nvPr>
        </p:nvGraphicFramePr>
        <p:xfrm>
          <a:off x="4852543" y="944564"/>
          <a:ext cx="6692814" cy="48231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64118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AD6AE-6119-DD46-9F92-2FDFAC5853C9}"/>
              </a:ext>
            </a:extLst>
          </p:cNvPr>
          <p:cNvSpPr>
            <a:spLocks noGrp="1"/>
          </p:cNvSpPr>
          <p:nvPr>
            <p:ph type="title"/>
          </p:nvPr>
        </p:nvSpPr>
        <p:spPr>
          <a:xfrm>
            <a:off x="677334" y="609600"/>
            <a:ext cx="8596668" cy="1320800"/>
          </a:xfrm>
        </p:spPr>
        <p:txBody>
          <a:bodyPr>
            <a:normAutofit/>
          </a:bodyPr>
          <a:lstStyle/>
          <a:p>
            <a:r>
              <a:rPr lang="en-US" dirty="0"/>
              <a:t>Organization &amp; Corporate Governance Laws</a:t>
            </a:r>
          </a:p>
        </p:txBody>
      </p:sp>
      <p:graphicFrame>
        <p:nvGraphicFramePr>
          <p:cNvPr id="5" name="Content Placeholder 2">
            <a:extLst>
              <a:ext uri="{FF2B5EF4-FFF2-40B4-BE49-F238E27FC236}">
                <a16:creationId xmlns:a16="http://schemas.microsoft.com/office/drawing/2014/main" id="{A8B5F4F0-BFCB-42CF-94A0-D1EA3C44E2D7}"/>
              </a:ext>
            </a:extLst>
          </p:cNvPr>
          <p:cNvGraphicFramePr>
            <a:graphicFrameLocks noGrp="1"/>
          </p:cNvGraphicFramePr>
          <p:nvPr>
            <p:ph idx="1"/>
            <p:extLst>
              <p:ext uri="{D42A27DB-BD31-4B8C-83A1-F6EECF244321}">
                <p14:modId xmlns:p14="http://schemas.microsoft.com/office/powerpoint/2010/main" val="395559387"/>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3780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E3C58-D882-D444-AF15-4B2D10FD2629}"/>
              </a:ext>
            </a:extLst>
          </p:cNvPr>
          <p:cNvSpPr>
            <a:spLocks noGrp="1"/>
          </p:cNvSpPr>
          <p:nvPr>
            <p:ph type="title"/>
          </p:nvPr>
        </p:nvSpPr>
        <p:spPr>
          <a:xfrm>
            <a:off x="677334" y="609600"/>
            <a:ext cx="8596668" cy="1320800"/>
          </a:xfrm>
        </p:spPr>
        <p:txBody>
          <a:bodyPr>
            <a:normAutofit/>
          </a:bodyPr>
          <a:lstStyle/>
          <a:p>
            <a:r>
              <a:rPr lang="en-US" dirty="0"/>
              <a:t>Contract Law</a:t>
            </a:r>
          </a:p>
        </p:txBody>
      </p:sp>
      <p:graphicFrame>
        <p:nvGraphicFramePr>
          <p:cNvPr id="10" name="Content Placeholder 2">
            <a:extLst>
              <a:ext uri="{FF2B5EF4-FFF2-40B4-BE49-F238E27FC236}">
                <a16:creationId xmlns:a16="http://schemas.microsoft.com/office/drawing/2014/main" id="{5F1E7C97-D7E0-47D8-8622-9006A8E2FB1F}"/>
              </a:ext>
            </a:extLst>
          </p:cNvPr>
          <p:cNvGraphicFramePr>
            <a:graphicFrameLocks noGrp="1"/>
          </p:cNvGraphicFramePr>
          <p:nvPr>
            <p:ph idx="1"/>
            <p:extLst>
              <p:ext uri="{D42A27DB-BD31-4B8C-83A1-F6EECF244321}">
                <p14:modId xmlns:p14="http://schemas.microsoft.com/office/powerpoint/2010/main" val="3594751503"/>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3789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C23A2-1682-604D-9183-84A55209E48E}"/>
              </a:ext>
            </a:extLst>
          </p:cNvPr>
          <p:cNvSpPr>
            <a:spLocks noGrp="1"/>
          </p:cNvSpPr>
          <p:nvPr>
            <p:ph type="title"/>
          </p:nvPr>
        </p:nvSpPr>
        <p:spPr>
          <a:xfrm>
            <a:off x="677334" y="609600"/>
            <a:ext cx="8596668" cy="1320800"/>
          </a:xfrm>
        </p:spPr>
        <p:txBody>
          <a:bodyPr>
            <a:normAutofit/>
          </a:bodyPr>
          <a:lstStyle/>
          <a:p>
            <a:r>
              <a:rPr lang="en-US" dirty="0"/>
              <a:t>Federal &amp; State Taxation</a:t>
            </a:r>
          </a:p>
        </p:txBody>
      </p:sp>
      <p:graphicFrame>
        <p:nvGraphicFramePr>
          <p:cNvPr id="5" name="Content Placeholder 2">
            <a:extLst>
              <a:ext uri="{FF2B5EF4-FFF2-40B4-BE49-F238E27FC236}">
                <a16:creationId xmlns:a16="http://schemas.microsoft.com/office/drawing/2014/main" id="{D6554156-2359-4472-AECF-621039C04AC3}"/>
              </a:ext>
            </a:extLst>
          </p:cNvPr>
          <p:cNvGraphicFramePr>
            <a:graphicFrameLocks noGrp="1"/>
          </p:cNvGraphicFramePr>
          <p:nvPr>
            <p:ph idx="1"/>
            <p:extLst>
              <p:ext uri="{D42A27DB-BD31-4B8C-83A1-F6EECF244321}">
                <p14:modId xmlns:p14="http://schemas.microsoft.com/office/powerpoint/2010/main" val="1108836152"/>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4646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D9A9D1B0-7442-C24F-A924-98C52C2927DA}"/>
              </a:ext>
            </a:extLst>
          </p:cNvPr>
          <p:cNvSpPr>
            <a:spLocks noGrp="1"/>
          </p:cNvSpPr>
          <p:nvPr>
            <p:ph type="title"/>
          </p:nvPr>
        </p:nvSpPr>
        <p:spPr>
          <a:xfrm>
            <a:off x="673754" y="643467"/>
            <a:ext cx="4203045" cy="1375608"/>
          </a:xfrm>
        </p:spPr>
        <p:txBody>
          <a:bodyPr anchor="ctr">
            <a:normAutofit/>
          </a:bodyPr>
          <a:lstStyle/>
          <a:p>
            <a:r>
              <a:rPr lang="en-US">
                <a:solidFill>
                  <a:schemeClr val="bg1"/>
                </a:solidFill>
              </a:rPr>
              <a:t>Anti-Trust Laws</a:t>
            </a:r>
          </a:p>
        </p:txBody>
      </p:sp>
      <p:sp>
        <p:nvSpPr>
          <p:cNvPr id="3" name="Content Placeholder 2">
            <a:extLst>
              <a:ext uri="{FF2B5EF4-FFF2-40B4-BE49-F238E27FC236}">
                <a16:creationId xmlns:a16="http://schemas.microsoft.com/office/drawing/2014/main" id="{C1EA14FB-9D66-1B48-8CE3-3D959CC5A88F}"/>
              </a:ext>
            </a:extLst>
          </p:cNvPr>
          <p:cNvSpPr>
            <a:spLocks noGrp="1"/>
          </p:cNvSpPr>
          <p:nvPr>
            <p:ph idx="1"/>
          </p:nvPr>
        </p:nvSpPr>
        <p:spPr>
          <a:xfrm>
            <a:off x="673754" y="2160590"/>
            <a:ext cx="3973943" cy="3440110"/>
          </a:xfrm>
        </p:spPr>
        <p:txBody>
          <a:bodyPr>
            <a:normAutofit/>
          </a:bodyPr>
          <a:lstStyle/>
          <a:p>
            <a:r>
              <a:rPr lang="en-US">
                <a:solidFill>
                  <a:schemeClr val="bg1"/>
                </a:solidFill>
              </a:rPr>
              <a:t>The Sherman Act</a:t>
            </a:r>
          </a:p>
          <a:p>
            <a:r>
              <a:rPr lang="en-US">
                <a:solidFill>
                  <a:schemeClr val="bg1"/>
                </a:solidFill>
              </a:rPr>
              <a:t>The Clayton Act</a:t>
            </a:r>
          </a:p>
          <a:p>
            <a:r>
              <a:rPr lang="en-US">
                <a:solidFill>
                  <a:schemeClr val="bg1"/>
                </a:solidFill>
              </a:rPr>
              <a:t>The Robertson-Patman Act</a:t>
            </a:r>
          </a:p>
          <a:p>
            <a:r>
              <a:rPr lang="en-US">
                <a:solidFill>
                  <a:schemeClr val="bg1"/>
                </a:solidFill>
              </a:rPr>
              <a:t>The Federal Trade Commission</a:t>
            </a:r>
          </a:p>
          <a:p>
            <a:r>
              <a:rPr lang="en-US">
                <a:solidFill>
                  <a:schemeClr val="bg1"/>
                </a:solidFill>
              </a:rPr>
              <a:t>The Hart-Scott-Rodino Act</a:t>
            </a:r>
          </a:p>
        </p:txBody>
      </p:sp>
      <p:pic>
        <p:nvPicPr>
          <p:cNvPr id="7" name="Graphic 6" descr="Judge">
            <a:extLst>
              <a:ext uri="{FF2B5EF4-FFF2-40B4-BE49-F238E27FC236}">
                <a16:creationId xmlns:a16="http://schemas.microsoft.com/office/drawing/2014/main" id="{38B58977-54F8-4D5D-A9A7-76C7BB50A3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17616" y="972608"/>
            <a:ext cx="4900269" cy="4900269"/>
          </a:xfrm>
          <a:prstGeom prst="rect">
            <a:avLst/>
          </a:prstGeom>
        </p:spPr>
      </p:pic>
      <p:sp>
        <p:nvSpPr>
          <p:cNvPr id="18" name="Isosceles Triangle 17">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1967727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E104F-3C80-FA40-B729-D2E681DAA009}"/>
              </a:ext>
            </a:extLst>
          </p:cNvPr>
          <p:cNvSpPr>
            <a:spLocks noGrp="1"/>
          </p:cNvSpPr>
          <p:nvPr>
            <p:ph type="title"/>
          </p:nvPr>
        </p:nvSpPr>
        <p:spPr>
          <a:xfrm>
            <a:off x="677334" y="609600"/>
            <a:ext cx="8596668" cy="1320800"/>
          </a:xfrm>
        </p:spPr>
        <p:txBody>
          <a:bodyPr>
            <a:normAutofit/>
          </a:bodyPr>
          <a:lstStyle/>
          <a:p>
            <a:r>
              <a:rPr lang="en-US" dirty="0"/>
              <a:t>Fraud &amp; Abuse</a:t>
            </a:r>
          </a:p>
        </p:txBody>
      </p:sp>
      <p:graphicFrame>
        <p:nvGraphicFramePr>
          <p:cNvPr id="5" name="Content Placeholder 2">
            <a:extLst>
              <a:ext uri="{FF2B5EF4-FFF2-40B4-BE49-F238E27FC236}">
                <a16:creationId xmlns:a16="http://schemas.microsoft.com/office/drawing/2014/main" id="{B2B6D7B3-13BE-4B5E-87E2-DFA1ED1A5393}"/>
              </a:ext>
            </a:extLst>
          </p:cNvPr>
          <p:cNvGraphicFramePr>
            <a:graphicFrameLocks noGrp="1"/>
          </p:cNvGraphicFramePr>
          <p:nvPr>
            <p:ph idx="1"/>
            <p:extLst>
              <p:ext uri="{D42A27DB-BD31-4B8C-83A1-F6EECF244321}">
                <p14:modId xmlns:p14="http://schemas.microsoft.com/office/powerpoint/2010/main" val="3288480500"/>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4057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C3C17-ED14-834C-8C07-80EB3F8C1F8C}"/>
              </a:ext>
            </a:extLst>
          </p:cNvPr>
          <p:cNvSpPr>
            <a:spLocks noGrp="1"/>
          </p:cNvSpPr>
          <p:nvPr>
            <p:ph type="title"/>
          </p:nvPr>
        </p:nvSpPr>
        <p:spPr>
          <a:xfrm>
            <a:off x="677334" y="609600"/>
            <a:ext cx="8596668" cy="1320800"/>
          </a:xfrm>
        </p:spPr>
        <p:txBody>
          <a:bodyPr>
            <a:normAutofit/>
          </a:bodyPr>
          <a:lstStyle/>
          <a:p>
            <a:r>
              <a:rPr lang="en-US" dirty="0"/>
              <a:t>Medical Records Regulations</a:t>
            </a:r>
          </a:p>
        </p:txBody>
      </p:sp>
      <p:graphicFrame>
        <p:nvGraphicFramePr>
          <p:cNvPr id="7" name="Content Placeholder 2">
            <a:extLst>
              <a:ext uri="{FF2B5EF4-FFF2-40B4-BE49-F238E27FC236}">
                <a16:creationId xmlns:a16="http://schemas.microsoft.com/office/drawing/2014/main" id="{7FDEF417-E180-4B25-A832-4BB582AD10BD}"/>
              </a:ext>
            </a:extLst>
          </p:cNvPr>
          <p:cNvGraphicFramePr>
            <a:graphicFrameLocks noGrp="1"/>
          </p:cNvGraphicFramePr>
          <p:nvPr>
            <p:ph idx="1"/>
            <p:extLst>
              <p:ext uri="{D42A27DB-BD31-4B8C-83A1-F6EECF244321}">
                <p14:modId xmlns:p14="http://schemas.microsoft.com/office/powerpoint/2010/main" val="1089038720"/>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4523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2B10C-7BDE-5741-8FB9-28F3CB859DE6}"/>
              </a:ext>
            </a:extLst>
          </p:cNvPr>
          <p:cNvSpPr>
            <a:spLocks noGrp="1"/>
          </p:cNvSpPr>
          <p:nvPr>
            <p:ph type="title"/>
          </p:nvPr>
        </p:nvSpPr>
        <p:spPr>
          <a:xfrm>
            <a:off x="677334" y="609600"/>
            <a:ext cx="8596668" cy="1320800"/>
          </a:xfrm>
        </p:spPr>
        <p:txBody>
          <a:bodyPr>
            <a:normAutofit/>
          </a:bodyPr>
          <a:lstStyle/>
          <a:p>
            <a:r>
              <a:rPr lang="en-US" dirty="0"/>
              <a:t>Malpractice</a:t>
            </a:r>
          </a:p>
        </p:txBody>
      </p:sp>
      <p:graphicFrame>
        <p:nvGraphicFramePr>
          <p:cNvPr id="5" name="Content Placeholder 2">
            <a:extLst>
              <a:ext uri="{FF2B5EF4-FFF2-40B4-BE49-F238E27FC236}">
                <a16:creationId xmlns:a16="http://schemas.microsoft.com/office/drawing/2014/main" id="{E0838F80-8C82-4FFF-A914-BEC036B4CFED}"/>
              </a:ext>
            </a:extLst>
          </p:cNvPr>
          <p:cNvGraphicFramePr>
            <a:graphicFrameLocks noGrp="1"/>
          </p:cNvGraphicFramePr>
          <p:nvPr>
            <p:ph idx="1"/>
            <p:extLst>
              <p:ext uri="{D42A27DB-BD31-4B8C-83A1-F6EECF244321}">
                <p14:modId xmlns:p14="http://schemas.microsoft.com/office/powerpoint/2010/main" val="2859658764"/>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9789027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2842</Words>
  <Application>Microsoft Macintosh PowerPoint</Application>
  <PresentationFormat>Widescreen</PresentationFormat>
  <Paragraphs>141</Paragraphs>
  <Slides>9</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Trebuchet MS</vt:lpstr>
      <vt:lpstr>Wingdings 3</vt:lpstr>
      <vt:lpstr>Facet</vt:lpstr>
      <vt:lpstr>Regulatory Issues, The Law, and Practice Management</vt:lpstr>
      <vt:lpstr>Lecture Overview</vt:lpstr>
      <vt:lpstr>Organization &amp; Corporate Governance Laws</vt:lpstr>
      <vt:lpstr>Contract Law</vt:lpstr>
      <vt:lpstr>Federal &amp; State Taxation</vt:lpstr>
      <vt:lpstr>Anti-Trust Laws</vt:lpstr>
      <vt:lpstr>Fraud &amp; Abuse</vt:lpstr>
      <vt:lpstr>Medical Records Regulations</vt:lpstr>
      <vt:lpstr>Malpractice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Issues, The Law, and Practice Management</dc:title>
  <dc:creator>Juliana Hawkins</dc:creator>
  <cp:lastModifiedBy>Juliana Hawkins</cp:lastModifiedBy>
  <cp:revision>2</cp:revision>
  <dcterms:created xsi:type="dcterms:W3CDTF">2019-09-14T18:58:54Z</dcterms:created>
  <dcterms:modified xsi:type="dcterms:W3CDTF">2019-09-14T19:08:00Z</dcterms:modified>
</cp:coreProperties>
</file>